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58" r:id="rId3"/>
    <p:sldId id="259" r:id="rId4"/>
    <p:sldId id="263" r:id="rId5"/>
    <p:sldId id="260" r:id="rId6"/>
    <p:sldId id="264" r:id="rId7"/>
    <p:sldId id="265" r:id="rId8"/>
    <p:sldId id="262" r:id="rId9"/>
    <p:sldId id="261" r:id="rId10"/>
  </p:sldIdLst>
  <p:sldSz cx="12192000" cy="6858000"/>
  <p:notesSz cx="6858000" cy="9144000"/>
  <p:embeddedFontLst>
    <p:embeddedFont>
      <p:font typeface="RomanSerif" panose="020B0600000101010101"/>
      <p:regular r:id="rId11"/>
    </p:embeddedFont>
    <p:embeddedFont>
      <p:font typeface="맑은 고딕" panose="020B0503020000020004" pitchFamily="50" charset="-127"/>
      <p:regular r:id="rId12"/>
      <p:bold r:id="rId13"/>
    </p:embeddedFont>
    <p:embeddedFont>
      <p:font typeface="Brady Bunch Remastered" panose="020B0604020202020204" charset="0"/>
      <p:regular r:id="rId14"/>
    </p:embeddedFont>
    <p:embeddedFont>
      <p:font typeface="Montserrat" panose="020B060402020202020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Noto Sans" panose="020B0604020202020204" charset="0"/>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98" autoAdjust="0"/>
    <p:restoredTop sz="94660"/>
  </p:normalViewPr>
  <p:slideViewPr>
    <p:cSldViewPr snapToGrid="0">
      <p:cViewPr varScale="1">
        <p:scale>
          <a:sx n="66" d="100"/>
          <a:sy n="66" d="100"/>
        </p:scale>
        <p:origin x="-942"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그림 개체 틀 7"/>
          <p:cNvSpPr>
            <a:spLocks noGrp="1"/>
          </p:cNvSpPr>
          <p:nvPr>
            <p:ph type="pic" sz="quarter" idx="13"/>
          </p:nvPr>
        </p:nvSpPr>
        <p:spPr>
          <a:xfrm>
            <a:off x="0" y="0"/>
            <a:ext cx="12192000" cy="6858000"/>
          </a:xfrm>
        </p:spPr>
        <p:txBody>
          <a:bodyPr/>
          <a:lstStyle/>
          <a:p>
            <a:endParaRPr lang="ko-KR" altLang="en-US"/>
          </a:p>
        </p:txBody>
      </p:sp>
      <p:sp>
        <p:nvSpPr>
          <p:cNvPr id="2" name="제목 1"/>
          <p:cNvSpPr>
            <a:spLocks noGrp="1"/>
          </p:cNvSpPr>
          <p:nvPr>
            <p:ph type="ctrTitle" hasCustomPrompt="1"/>
          </p:nvPr>
        </p:nvSpPr>
        <p:spPr>
          <a:xfrm>
            <a:off x="749181" y="1656272"/>
            <a:ext cx="4508619" cy="3545458"/>
          </a:xfrm>
        </p:spPr>
        <p:txBody>
          <a:bodyPr vert="horz" lIns="91440" tIns="45720" rIns="91440" bIns="45720" rtlCol="0" anchor="ctr">
            <a:noAutofit/>
          </a:bodyPr>
          <a:lstStyle>
            <a:lvl1pPr algn="dist">
              <a:defRPr lang="ko-KR" altLang="en-US" sz="11500">
                <a:solidFill>
                  <a:schemeClr val="bg1"/>
                </a:solidFill>
                <a:latin typeface="Brady Bunch Remastered" panose="020B0600020202020204" pitchFamily="34" charset="0"/>
              </a:defRPr>
            </a:lvl1pPr>
          </a:lstStyle>
          <a:p>
            <a:pPr lvl="0" algn="dist"/>
            <a:r>
              <a:rPr lang="ko-KR" altLang="en-US" smtClean="0"/>
              <a:t>마스터 제목 스타일 편집ㅋ</a:t>
            </a:r>
            <a:endParaRPr lang="ko-KR" altLang="en-US"/>
          </a:p>
        </p:txBody>
      </p:sp>
      <p:sp>
        <p:nvSpPr>
          <p:cNvPr id="4" name="날짜 개체 틀 3"/>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36F284D-515A-46AE-8481-D28FCCBF30DF}" type="slidenum">
              <a:rPr lang="ko-KR" altLang="en-US" smtClean="0"/>
              <a:t>‹#›</a:t>
            </a:fld>
            <a:endParaRPr lang="ko-KR" altLang="en-US"/>
          </a:p>
        </p:txBody>
      </p:sp>
    </p:spTree>
    <p:extLst>
      <p:ext uri="{BB962C8B-B14F-4D97-AF65-F5344CB8AC3E}">
        <p14:creationId xmlns:p14="http://schemas.microsoft.com/office/powerpoint/2010/main" val="335950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6" name="그림 개체 틀 7"/>
          <p:cNvSpPr>
            <a:spLocks noGrp="1"/>
          </p:cNvSpPr>
          <p:nvPr>
            <p:ph type="pic" sz="quarter" idx="13"/>
          </p:nvPr>
        </p:nvSpPr>
        <p:spPr>
          <a:xfrm>
            <a:off x="0" y="0"/>
            <a:ext cx="12192000" cy="6858000"/>
          </a:xfrm>
        </p:spPr>
        <p:txBody>
          <a:bodyPr/>
          <a:lstStyle/>
          <a:p>
            <a:endParaRPr lang="ko-KR" altLang="en-US"/>
          </a:p>
        </p:txBody>
      </p:sp>
    </p:spTree>
    <p:extLst>
      <p:ext uri="{BB962C8B-B14F-4D97-AF65-F5344CB8AC3E}">
        <p14:creationId xmlns:p14="http://schemas.microsoft.com/office/powerpoint/2010/main" val="394605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8" name="그림 개체 틀 7"/>
          <p:cNvSpPr>
            <a:spLocks noGrp="1"/>
          </p:cNvSpPr>
          <p:nvPr>
            <p:ph type="pic" sz="quarter" idx="13"/>
          </p:nvPr>
        </p:nvSpPr>
        <p:spPr>
          <a:xfrm>
            <a:off x="0" y="0"/>
            <a:ext cx="12192000" cy="6858000"/>
          </a:xfrm>
        </p:spPr>
        <p:txBody>
          <a:bodyPr/>
          <a:lstStyle/>
          <a:p>
            <a:endParaRPr lang="ko-KR" altLang="en-US"/>
          </a:p>
        </p:txBody>
      </p:sp>
    </p:spTree>
    <p:extLst>
      <p:ext uri="{BB962C8B-B14F-4D97-AF65-F5344CB8AC3E}">
        <p14:creationId xmlns:p14="http://schemas.microsoft.com/office/powerpoint/2010/main" val="48867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7" name="그림 개체 틀 7"/>
          <p:cNvSpPr>
            <a:spLocks noGrp="1"/>
          </p:cNvSpPr>
          <p:nvPr>
            <p:ph type="pic" sz="quarter" idx="13"/>
          </p:nvPr>
        </p:nvSpPr>
        <p:spPr>
          <a:xfrm>
            <a:off x="0" y="0"/>
            <a:ext cx="7991475" cy="6858000"/>
          </a:xfrm>
        </p:spPr>
        <p:txBody>
          <a:bodyPr/>
          <a:lstStyle/>
          <a:p>
            <a:endParaRPr lang="ko-KR" altLang="en-US"/>
          </a:p>
        </p:txBody>
      </p:sp>
    </p:spTree>
    <p:extLst>
      <p:ext uri="{BB962C8B-B14F-4D97-AF65-F5344CB8AC3E}">
        <p14:creationId xmlns:p14="http://schemas.microsoft.com/office/powerpoint/2010/main" val="210805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6" name="그림 개체 틀 9">
            <a:extLst>
              <a:ext uri="{FF2B5EF4-FFF2-40B4-BE49-F238E27FC236}">
                <a16:creationId xmlns:a16="http://schemas.microsoft.com/office/drawing/2014/main" xmlns="" id="{B65C9EBA-6A77-429B-A62E-A1660725CBF7}"/>
              </a:ext>
            </a:extLst>
          </p:cNvPr>
          <p:cNvSpPr>
            <a:spLocks noGrp="1"/>
          </p:cNvSpPr>
          <p:nvPr>
            <p:ph type="pic" sz="quarter" idx="14"/>
          </p:nvPr>
        </p:nvSpPr>
        <p:spPr>
          <a:xfrm>
            <a:off x="5267325" y="0"/>
            <a:ext cx="6924675" cy="6858000"/>
          </a:xfrm>
          <a:custGeom>
            <a:avLst/>
            <a:gdLst>
              <a:gd name="connsiteX0" fmla="*/ 1530282 w 5446712"/>
              <a:gd name="connsiteY0" fmla="*/ 0 h 6858000"/>
              <a:gd name="connsiteX1" fmla="*/ 5446712 w 5446712"/>
              <a:gd name="connsiteY1" fmla="*/ 0 h 6858000"/>
              <a:gd name="connsiteX2" fmla="*/ 5446712 w 5446712"/>
              <a:gd name="connsiteY2" fmla="*/ 6858000 h 6858000"/>
              <a:gd name="connsiteX3" fmla="*/ 1530282 w 5446712"/>
              <a:gd name="connsiteY3" fmla="*/ 6858000 h 6858000"/>
              <a:gd name="connsiteX4" fmla="*/ 1509853 w 5446712"/>
              <a:gd name="connsiteY4" fmla="*/ 6840304 h 6858000"/>
              <a:gd name="connsiteX5" fmla="*/ 0 w 5446712"/>
              <a:gd name="connsiteY5" fmla="*/ 3429000 h 6858000"/>
              <a:gd name="connsiteX6" fmla="*/ 1509853 w 5446712"/>
              <a:gd name="connsiteY6" fmla="*/ 1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6712" h="6858000">
                <a:moveTo>
                  <a:pt x="1530282" y="0"/>
                </a:moveTo>
                <a:lnTo>
                  <a:pt x="5446712" y="0"/>
                </a:lnTo>
                <a:lnTo>
                  <a:pt x="5446712" y="6858000"/>
                </a:lnTo>
                <a:lnTo>
                  <a:pt x="1530282" y="6858000"/>
                </a:lnTo>
                <a:lnTo>
                  <a:pt x="1509853" y="6840304"/>
                </a:lnTo>
                <a:cubicBezTo>
                  <a:pt x="582319" y="5997279"/>
                  <a:pt x="0" y="4781144"/>
                  <a:pt x="0" y="3429000"/>
                </a:cubicBezTo>
                <a:cubicBezTo>
                  <a:pt x="0" y="2076857"/>
                  <a:pt x="582319" y="860721"/>
                  <a:pt x="1509853" y="17696"/>
                </a:cubicBezTo>
                <a:close/>
              </a:path>
            </a:pathLst>
          </a:custGeom>
        </p:spPr>
        <p:txBody>
          <a:bodyPr wrap="square">
            <a:noAutofit/>
          </a:bodyPr>
          <a:lstStyle/>
          <a:p>
            <a:endParaRPr lang="ko-KR" altLang="en-US"/>
          </a:p>
        </p:txBody>
      </p:sp>
    </p:spTree>
    <p:extLst>
      <p:ext uri="{BB962C8B-B14F-4D97-AF65-F5344CB8AC3E}">
        <p14:creationId xmlns:p14="http://schemas.microsoft.com/office/powerpoint/2010/main" val="18529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7" name="그림 개체 틀 7"/>
          <p:cNvSpPr>
            <a:spLocks noGrp="1"/>
          </p:cNvSpPr>
          <p:nvPr>
            <p:ph type="pic" sz="quarter" idx="13"/>
          </p:nvPr>
        </p:nvSpPr>
        <p:spPr>
          <a:xfrm>
            <a:off x="0" y="0"/>
            <a:ext cx="12192000" cy="6858000"/>
          </a:xfrm>
        </p:spPr>
        <p:txBody>
          <a:bodyPr/>
          <a:lstStyle/>
          <a:p>
            <a:endParaRPr lang="ko-KR" altLang="en-US"/>
          </a:p>
        </p:txBody>
      </p:sp>
    </p:spTree>
    <p:extLst>
      <p:ext uri="{BB962C8B-B14F-4D97-AF65-F5344CB8AC3E}">
        <p14:creationId xmlns:p14="http://schemas.microsoft.com/office/powerpoint/2010/main" val="241006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sp>
        <p:nvSpPr>
          <p:cNvPr id="13" name="그림 개체 틀 7"/>
          <p:cNvSpPr>
            <a:spLocks noGrp="1"/>
          </p:cNvSpPr>
          <p:nvPr>
            <p:ph type="pic" sz="quarter" idx="13"/>
          </p:nvPr>
        </p:nvSpPr>
        <p:spPr>
          <a:xfrm>
            <a:off x="0" y="0"/>
            <a:ext cx="4064000" cy="3438525"/>
          </a:xfrm>
        </p:spPr>
        <p:txBody>
          <a:bodyPr/>
          <a:lstStyle/>
          <a:p>
            <a:endParaRPr lang="ko-KR" altLang="en-US"/>
          </a:p>
        </p:txBody>
      </p:sp>
      <p:sp>
        <p:nvSpPr>
          <p:cNvPr id="3" name="날짜 개체 틀 2"/>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14" name="그림 개체 틀 7"/>
          <p:cNvSpPr>
            <a:spLocks noGrp="1"/>
          </p:cNvSpPr>
          <p:nvPr>
            <p:ph type="pic" sz="quarter" idx="14"/>
          </p:nvPr>
        </p:nvSpPr>
        <p:spPr>
          <a:xfrm>
            <a:off x="4064000" y="3419475"/>
            <a:ext cx="4064000" cy="3438525"/>
          </a:xfrm>
        </p:spPr>
        <p:txBody>
          <a:bodyPr/>
          <a:lstStyle/>
          <a:p>
            <a:endParaRPr lang="ko-KR" altLang="en-US"/>
          </a:p>
        </p:txBody>
      </p:sp>
      <p:sp>
        <p:nvSpPr>
          <p:cNvPr id="15" name="그림 개체 틀 7"/>
          <p:cNvSpPr>
            <a:spLocks noGrp="1"/>
          </p:cNvSpPr>
          <p:nvPr>
            <p:ph type="pic" sz="quarter" idx="15"/>
          </p:nvPr>
        </p:nvSpPr>
        <p:spPr>
          <a:xfrm>
            <a:off x="8128000" y="0"/>
            <a:ext cx="4064000" cy="3438525"/>
          </a:xfrm>
        </p:spPr>
        <p:txBody>
          <a:bodyPr/>
          <a:lstStyle/>
          <a:p>
            <a:endParaRPr lang="ko-KR" altLang="en-US"/>
          </a:p>
        </p:txBody>
      </p:sp>
    </p:spTree>
    <p:extLst>
      <p:ext uri="{BB962C8B-B14F-4D97-AF65-F5344CB8AC3E}">
        <p14:creationId xmlns:p14="http://schemas.microsoft.com/office/powerpoint/2010/main" val="96546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8" name="그림 개체 틀 7"/>
          <p:cNvSpPr>
            <a:spLocks noGrp="1"/>
          </p:cNvSpPr>
          <p:nvPr>
            <p:ph type="pic" sz="quarter" idx="13"/>
          </p:nvPr>
        </p:nvSpPr>
        <p:spPr>
          <a:xfrm>
            <a:off x="0" y="0"/>
            <a:ext cx="12192000" cy="6858000"/>
          </a:xfrm>
        </p:spPr>
        <p:txBody>
          <a:bodyPr/>
          <a:lstStyle/>
          <a:p>
            <a:endParaRPr lang="ko-KR" altLang="en-US"/>
          </a:p>
        </p:txBody>
      </p:sp>
      <p:sp>
        <p:nvSpPr>
          <p:cNvPr id="4" name="날짜 개체 틀 3"/>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36F284D-515A-46AE-8481-D28FCCBF30DF}" type="slidenum">
              <a:rPr lang="ko-KR" altLang="en-US" smtClean="0"/>
              <a:t>‹#›</a:t>
            </a:fld>
            <a:endParaRPr lang="ko-KR" altLang="en-US"/>
          </a:p>
        </p:txBody>
      </p:sp>
      <p:sp>
        <p:nvSpPr>
          <p:cNvPr id="7" name="제목 1"/>
          <p:cNvSpPr>
            <a:spLocks noGrp="1"/>
          </p:cNvSpPr>
          <p:nvPr>
            <p:ph type="ctrTitle"/>
          </p:nvPr>
        </p:nvSpPr>
        <p:spPr>
          <a:xfrm>
            <a:off x="609600" y="673100"/>
            <a:ext cx="11020426" cy="1009650"/>
          </a:xfrm>
        </p:spPr>
        <p:txBody>
          <a:bodyPr vert="horz" lIns="91440" tIns="45720" rIns="91440" bIns="45720" rtlCol="0" anchor="ctr">
            <a:noAutofit/>
          </a:bodyPr>
          <a:lstStyle>
            <a:lvl1pPr marL="0" algn="l" defTabSz="914400" rtl="0" eaLnBrk="1" latinLnBrk="1" hangingPunct="1">
              <a:lnSpc>
                <a:spcPct val="90000"/>
              </a:lnSpc>
              <a:spcBef>
                <a:spcPct val="0"/>
              </a:spcBef>
              <a:defRPr lang="ko-KR" altLang="en-US" sz="7200" kern="1200">
                <a:solidFill>
                  <a:schemeClr val="bg1"/>
                </a:solidFill>
                <a:latin typeface="Brady Bunch Remastered" panose="020B0600020202020204" pitchFamily="34" charset="0"/>
                <a:ea typeface="+mj-ea"/>
                <a:cs typeface="+mj-cs"/>
              </a:defRPr>
            </a:lvl1pPr>
          </a:lstStyle>
          <a:p>
            <a:pPr lvl="0">
              <a:lnSpc>
                <a:spcPct val="70000"/>
              </a:lnSpc>
            </a:pPr>
            <a:r>
              <a:rPr lang="ko-KR" altLang="en-US" smtClean="0"/>
              <a:t>마스터 제목 스타일 편집</a:t>
            </a:r>
            <a:endParaRPr lang="ko-KR" altLang="en-US"/>
          </a:p>
        </p:txBody>
      </p:sp>
      <p:sp>
        <p:nvSpPr>
          <p:cNvPr id="9" name="텍스트 개체 틀 8"/>
          <p:cNvSpPr>
            <a:spLocks noGrp="1"/>
          </p:cNvSpPr>
          <p:nvPr>
            <p:ph type="body" sz="quarter" idx="16"/>
          </p:nvPr>
        </p:nvSpPr>
        <p:spPr>
          <a:xfrm>
            <a:off x="609600" y="1971675"/>
            <a:ext cx="11020424" cy="4095749"/>
          </a:xfrm>
          <a:noFill/>
          <a:ln>
            <a:solidFill>
              <a:schemeClr val="bg1"/>
            </a:solidFill>
          </a:ln>
        </p:spPr>
        <p:txBody>
          <a:bodyPr>
            <a:normAutofit/>
          </a:bodyPr>
          <a:lstStyle>
            <a:lvl1pPr marL="0" indent="0" algn="l" defTabSz="914400" rtl="0" eaLnBrk="1" latinLnBrk="1" hangingPunct="1">
              <a:buNone/>
              <a:defRPr lang="en-US" altLang="en-US" sz="1600" i="1" kern="1200" dirty="0">
                <a:solidFill>
                  <a:schemeClr val="bg1"/>
                </a:solidFill>
                <a:latin typeface="Noto Sans" panose="020B0502040504020204" pitchFamily="34" charset="0"/>
                <a:ea typeface="맑은 고딕" panose="020B0503020000020004" pitchFamily="50" charset="-127"/>
                <a:cs typeface="Arial" panose="02000000000000000000" pitchFamily="2" charset="0"/>
              </a:defRPr>
            </a:lvl1pPr>
          </a:lstStyle>
          <a:p>
            <a:pPr marL="0" lvl="0" indent="0" algn="l" defTabSz="914400" rtl="0" eaLnBrk="1" latinLnBrk="1" hangingPunct="1">
              <a:spcBef>
                <a:spcPct val="20000"/>
              </a:spcBef>
              <a:buFont typeface="Arial" pitchFamily="34" charset="0"/>
              <a:buNone/>
            </a:pPr>
            <a:endParaRPr lang="en-US" dirty="0"/>
          </a:p>
        </p:txBody>
      </p:sp>
    </p:spTree>
    <p:extLst>
      <p:ext uri="{BB962C8B-B14F-4D97-AF65-F5344CB8AC3E}">
        <p14:creationId xmlns:p14="http://schemas.microsoft.com/office/powerpoint/2010/main" val="1107580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8" name="그림 개체 틀 7"/>
          <p:cNvSpPr>
            <a:spLocks noGrp="1"/>
          </p:cNvSpPr>
          <p:nvPr>
            <p:ph type="pic" sz="quarter" idx="13"/>
          </p:nvPr>
        </p:nvSpPr>
        <p:spPr>
          <a:xfrm>
            <a:off x="0" y="0"/>
            <a:ext cx="12192000" cy="6858000"/>
          </a:xfrm>
        </p:spPr>
        <p:txBody>
          <a:bodyPr/>
          <a:lstStyle/>
          <a:p>
            <a:endParaRPr lang="ko-KR" altLang="en-US"/>
          </a:p>
        </p:txBody>
      </p:sp>
      <p:sp>
        <p:nvSpPr>
          <p:cNvPr id="2" name="제목 1"/>
          <p:cNvSpPr>
            <a:spLocks noGrp="1"/>
          </p:cNvSpPr>
          <p:nvPr>
            <p:ph type="ctrTitle"/>
          </p:nvPr>
        </p:nvSpPr>
        <p:spPr>
          <a:xfrm>
            <a:off x="942975" y="2514348"/>
            <a:ext cx="10306050" cy="1829304"/>
          </a:xfrm>
        </p:spPr>
        <p:txBody>
          <a:bodyPr vert="horz" lIns="91440" tIns="45720" rIns="91440" bIns="45720" rtlCol="0" anchor="ctr">
            <a:noAutofit/>
          </a:bodyPr>
          <a:lstStyle>
            <a:lvl1pPr>
              <a:defRPr lang="ko-KR" altLang="en-US" sz="16600">
                <a:solidFill>
                  <a:schemeClr val="bg1"/>
                </a:solidFill>
                <a:latin typeface="Brady Bunch Remastered" panose="020B0600020202020204" pitchFamily="34" charset="0"/>
              </a:defRPr>
            </a:lvl1pPr>
          </a:lstStyle>
          <a:p>
            <a:pPr lvl="0" algn="ctr"/>
            <a:r>
              <a:rPr lang="ko-KR" altLang="en-US" smtClean="0"/>
              <a:t>마스터 제목 스타일 편집</a:t>
            </a:r>
            <a:endParaRPr lang="ko-KR" altLang="en-US"/>
          </a:p>
        </p:txBody>
      </p:sp>
      <p:sp>
        <p:nvSpPr>
          <p:cNvPr id="4" name="날짜 개체 틀 3"/>
          <p:cNvSpPr>
            <a:spLocks noGrp="1"/>
          </p:cNvSpPr>
          <p:nvPr>
            <p:ph type="dt" sz="half" idx="10"/>
          </p:nvPr>
        </p:nvSpPr>
        <p:spPr/>
        <p:txBody>
          <a:bodyPr/>
          <a:lstStyle/>
          <a:p>
            <a:fld id="{CAAB97CD-9D33-4A0F-82BF-C80FF1181F1D}" type="datetimeFigureOut">
              <a:rPr lang="ko-KR" altLang="en-US" smtClean="0"/>
              <a:t>2020-08-15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36F284D-515A-46AE-8481-D28FCCBF30DF}" type="slidenum">
              <a:rPr lang="ko-KR" altLang="en-US" smtClean="0"/>
              <a:t>‹#›</a:t>
            </a:fld>
            <a:endParaRPr lang="ko-KR" altLang="en-US"/>
          </a:p>
        </p:txBody>
      </p:sp>
    </p:spTree>
    <p:extLst>
      <p:ext uri="{BB962C8B-B14F-4D97-AF65-F5344CB8AC3E}">
        <p14:creationId xmlns:p14="http://schemas.microsoft.com/office/powerpoint/2010/main" val="19296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AB97CD-9D33-4A0F-82BF-C80FF1181F1D}" type="datetimeFigureOut">
              <a:rPr lang="ko-KR" altLang="en-US" smtClean="0"/>
              <a:t>2020-08-15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F284D-515A-46AE-8481-D28FCCBF30DF}" type="slidenum">
              <a:rPr lang="ko-KR" altLang="en-US" smtClean="0"/>
              <a:t>‹#›</a:t>
            </a:fld>
            <a:endParaRPr lang="ko-KR" altLang="en-US"/>
          </a:p>
        </p:txBody>
      </p:sp>
    </p:spTree>
    <p:extLst>
      <p:ext uri="{BB962C8B-B14F-4D97-AF65-F5344CB8AC3E}">
        <p14:creationId xmlns:p14="http://schemas.microsoft.com/office/powerpoint/2010/main" val="48083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4" r:id="rId5"/>
    <p:sldLayoutId id="2147483656" r:id="rId6"/>
    <p:sldLayoutId id="2147483657" r:id="rId7"/>
    <p:sldLayoutId id="2147483652" r:id="rId8"/>
    <p:sldLayoutId id="2147483651" r:id="rId9"/>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95" b="7895"/>
          <a:stretch>
            <a:fillRect/>
          </a:stretch>
        </p:blipFill>
        <p:spPr/>
      </p:pic>
      <p:sp>
        <p:nvSpPr>
          <p:cNvPr id="3" name="타원 2"/>
          <p:cNvSpPr/>
          <p:nvPr/>
        </p:nvSpPr>
        <p:spPr>
          <a:xfrm>
            <a:off x="4448175" y="1448000"/>
            <a:ext cx="1352550" cy="1352550"/>
          </a:xfrm>
          <a:prstGeom prst="ellipse">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600075" y="4381700"/>
            <a:ext cx="542925" cy="542925"/>
          </a:xfrm>
          <a:prstGeom prst="ellipse">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ctrTitle"/>
          </p:nvPr>
        </p:nvSpPr>
        <p:spPr>
          <a:xfrm>
            <a:off x="749181" y="1750423"/>
            <a:ext cx="4508619" cy="3357154"/>
          </a:xfrm>
        </p:spPr>
        <p:txBody>
          <a:bodyPr/>
          <a:lstStyle/>
          <a:p>
            <a:pPr algn="dist"/>
            <a:r>
              <a:rPr lang="en-US" altLang="ko-KR" sz="11500" smtClean="0">
                <a:latin typeface="Brady Bunch Remastered" panose="020B0600020202020204" pitchFamily="34" charset="0"/>
              </a:rPr>
              <a:t>Baseball</a:t>
            </a:r>
            <a:br>
              <a:rPr lang="en-US" altLang="ko-KR" sz="11500" smtClean="0">
                <a:latin typeface="Brady Bunch Remastered" panose="020B0600020202020204" pitchFamily="34" charset="0"/>
              </a:rPr>
            </a:br>
            <a:r>
              <a:rPr lang="en-US" altLang="ko-KR" sz="11500" smtClean="0">
                <a:latin typeface="Brady Bunch Remastered" panose="020B0600020202020204" pitchFamily="34" charset="0"/>
              </a:rPr>
              <a:t>game</a:t>
            </a:r>
            <a:endParaRPr lang="ko-KR" altLang="en-US" sz="11500">
              <a:latin typeface="Brady Bunch Remastered" panose="020B0600020202020204" pitchFamily="34" charset="0"/>
            </a:endParaRPr>
          </a:p>
        </p:txBody>
      </p:sp>
      <p:grpSp>
        <p:nvGrpSpPr>
          <p:cNvPr id="39" name="그룹 38"/>
          <p:cNvGrpSpPr/>
          <p:nvPr/>
        </p:nvGrpSpPr>
        <p:grpSpPr>
          <a:xfrm>
            <a:off x="5427663" y="6166383"/>
            <a:ext cx="1335600" cy="338400"/>
            <a:chOff x="5427663" y="6166383"/>
            <a:chExt cx="1335600" cy="338400"/>
          </a:xfrm>
        </p:grpSpPr>
        <p:sp>
          <p:nvSpPr>
            <p:cNvPr id="4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134" name="직사각형 133"/>
          <p:cNvSpPr/>
          <p:nvPr/>
        </p:nvSpPr>
        <p:spPr>
          <a:xfrm>
            <a:off x="809624" y="3349595"/>
            <a:ext cx="4257675" cy="276999"/>
          </a:xfrm>
          <a:prstGeom prst="rect">
            <a:avLst/>
          </a:prstGeom>
        </p:spPr>
        <p:txBody>
          <a:bodyPr wrap="square">
            <a:spAutoFit/>
          </a:bodyPr>
          <a:lstStyle/>
          <a:p>
            <a:pPr algn="dist"/>
            <a:r>
              <a:rPr lang="en-US" altLang="ko-KR" sz="1200">
                <a:solidFill>
                  <a:schemeClr val="bg1"/>
                </a:solidFill>
                <a:latin typeface="Montserrat" panose="00000500000000000000" pitchFamily="2" charset="0"/>
                <a:ea typeface="RomanSerif" panose="02000603060000020004" pitchFamily="2" charset="-127"/>
              </a:rPr>
              <a:t>PRESENTATION TEMPLATE</a:t>
            </a:r>
            <a:endParaRPr lang="ko-KR" altLang="en-US" sz="1200">
              <a:solidFill>
                <a:schemeClr val="bg1"/>
              </a:solidFill>
              <a:latin typeface="Montserrat" panose="00000500000000000000" pitchFamily="2" charset="0"/>
              <a:ea typeface="RomanSerif" panose="02000603060000020004" pitchFamily="2" charset="-127"/>
            </a:endParaRPr>
          </a:p>
        </p:txBody>
      </p:sp>
    </p:spTree>
    <p:extLst>
      <p:ext uri="{BB962C8B-B14F-4D97-AF65-F5344CB8AC3E}">
        <p14:creationId xmlns:p14="http://schemas.microsoft.com/office/powerpoint/2010/main" val="3372610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개체 틀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6" name="제목 3">
            <a:extLst>
              <a:ext uri="{FF2B5EF4-FFF2-40B4-BE49-F238E27FC236}">
                <a16:creationId xmlns:a16="http://schemas.microsoft.com/office/drawing/2014/main" xmlns="" id="{29350DAA-7ABC-4968-A317-113FECA94406}"/>
              </a:ext>
            </a:extLst>
          </p:cNvPr>
          <p:cNvSpPr txBox="1">
            <a:spLocks/>
          </p:cNvSpPr>
          <p:nvPr/>
        </p:nvSpPr>
        <p:spPr>
          <a:xfrm>
            <a:off x="2979099" y="4484931"/>
            <a:ext cx="6438900" cy="925306"/>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7200" dirty="0">
                <a:solidFill>
                  <a:schemeClr val="accent5"/>
                </a:solidFill>
                <a:latin typeface="Brady Bunch Remastered" panose="020B0600020202020204" pitchFamily="34" charset="0"/>
              </a:rPr>
              <a:t>Contents</a:t>
            </a:r>
          </a:p>
        </p:txBody>
      </p:sp>
      <p:sp>
        <p:nvSpPr>
          <p:cNvPr id="7" name="내용 개체 틀 10">
            <a:extLst>
              <a:ext uri="{FF2B5EF4-FFF2-40B4-BE49-F238E27FC236}">
                <a16:creationId xmlns:a16="http://schemas.microsoft.com/office/drawing/2014/main" xmlns="" id="{D02C6542-10B7-482B-AFA7-30425198B87D}"/>
              </a:ext>
            </a:extLst>
          </p:cNvPr>
          <p:cNvSpPr txBox="1">
            <a:spLocks/>
          </p:cNvSpPr>
          <p:nvPr/>
        </p:nvSpPr>
        <p:spPr>
          <a:xfrm>
            <a:off x="4060690" y="1164024"/>
            <a:ext cx="4275718" cy="2570170"/>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200"/>
              </a:spcAft>
              <a:buNone/>
            </a:pPr>
            <a: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t>01  Write here a subtitle</a:t>
            </a:r>
            <a:b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br>
            <a: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t>02  Write here a subtitle</a:t>
            </a:r>
          </a:p>
          <a:p>
            <a:pPr marL="0" indent="0" algn="ctr">
              <a:lnSpc>
                <a:spcPct val="150000"/>
              </a:lnSpc>
              <a:spcBef>
                <a:spcPts val="0"/>
              </a:spcBef>
              <a:spcAft>
                <a:spcPts val="200"/>
              </a:spcAft>
              <a:buNone/>
            </a:pPr>
            <a: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t>03  Write here a subtitle</a:t>
            </a:r>
            <a:b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br>
            <a: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t>04  Write here a subtitle</a:t>
            </a:r>
          </a:p>
          <a:p>
            <a:pPr marL="0" indent="0" algn="ctr">
              <a:lnSpc>
                <a:spcPct val="150000"/>
              </a:lnSpc>
              <a:spcBef>
                <a:spcPts val="0"/>
              </a:spcBef>
              <a:spcAft>
                <a:spcPts val="200"/>
              </a:spcAft>
              <a:buNone/>
            </a:pPr>
            <a:r>
              <a:rPr lang="en-US" altLang="ko-KR" sz="2000" dirty="0">
                <a:solidFill>
                  <a:schemeClr val="bg1"/>
                </a:solidFill>
                <a:latin typeface="Noto Sans" panose="020B0502040504020204" pitchFamily="34" charset="0"/>
                <a:ea typeface="Noto Sans" panose="020B0502040504020204" pitchFamily="34" charset="0"/>
                <a:cs typeface="Noto Sans" panose="020B0502040504020204" pitchFamily="34" charset="0"/>
              </a:rPr>
              <a:t>05  Write here a subtitle</a:t>
            </a:r>
          </a:p>
        </p:txBody>
      </p:sp>
    </p:spTree>
    <p:extLst>
      <p:ext uri="{BB962C8B-B14F-4D97-AF65-F5344CB8AC3E}">
        <p14:creationId xmlns:p14="http://schemas.microsoft.com/office/powerpoint/2010/main" val="21075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96" b="7796"/>
          <a:stretch>
            <a:fillRect/>
          </a:stretch>
        </p:blipFill>
        <p:spPr/>
      </p:pic>
      <p:sp>
        <p:nvSpPr>
          <p:cNvPr id="4" name="직사각형 3"/>
          <p:cNvSpPr/>
          <p:nvPr/>
        </p:nvSpPr>
        <p:spPr>
          <a:xfrm>
            <a:off x="0" y="4391025"/>
            <a:ext cx="12192000" cy="2466975"/>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533400" y="4719161"/>
            <a:ext cx="11125200" cy="1089529"/>
          </a:xfrm>
          <a:prstGeom prst="rect">
            <a:avLst/>
          </a:prstGeom>
        </p:spPr>
        <p:txBody>
          <a:bodyPr wrap="square">
            <a:spAutoFit/>
          </a:bodyPr>
          <a:lstStyle/>
          <a:p>
            <a:pPr>
              <a:lnSpc>
                <a:spcPct val="90000"/>
              </a:lnSpc>
              <a:spcBef>
                <a:spcPct val="0"/>
              </a:spcBef>
            </a:pPr>
            <a:r>
              <a:rPr lang="en-US" altLang="ko-KR" sz="7200">
                <a:solidFill>
                  <a:schemeClr val="accent1">
                    <a:lumMod val="60000"/>
                    <a:lumOff val="40000"/>
                  </a:schemeClr>
                </a:solidFill>
                <a:latin typeface="Brady Bunch Remastered" panose="020B0600020202020204" pitchFamily="34" charset="0"/>
                <a:ea typeface="+mj-ea"/>
                <a:cs typeface="+mj-cs"/>
              </a:rPr>
              <a:t>meaning of baseball</a:t>
            </a:r>
            <a:endParaRPr lang="ko-KR" altLang="en-US" sz="7200">
              <a:solidFill>
                <a:schemeClr val="accent1">
                  <a:lumMod val="60000"/>
                  <a:lumOff val="40000"/>
                </a:schemeClr>
              </a:solidFill>
              <a:latin typeface="Brady Bunch Remastered" panose="020B0600020202020204" pitchFamily="34" charset="0"/>
              <a:ea typeface="+mj-ea"/>
              <a:cs typeface="+mj-cs"/>
            </a:endParaRPr>
          </a:p>
        </p:txBody>
      </p:sp>
      <p:sp>
        <p:nvSpPr>
          <p:cNvPr id="13" name="직사각형 12"/>
          <p:cNvSpPr/>
          <p:nvPr/>
        </p:nvSpPr>
        <p:spPr>
          <a:xfrm>
            <a:off x="533400" y="5778840"/>
            <a:ext cx="11125200" cy="584775"/>
          </a:xfrm>
          <a:prstGeom prst="rect">
            <a:avLst/>
          </a:prstGeom>
        </p:spPr>
        <p:txBody>
          <a:bodyPr wrap="square">
            <a:spAutoFit/>
          </a:bodyPr>
          <a:lstStyle/>
          <a:p>
            <a:pPr algn="dist"/>
            <a:r>
              <a:rPr lang="en-US" altLang="ko-KR" sz="1600">
                <a:solidFill>
                  <a:schemeClr val="bg1"/>
                </a:solidFill>
                <a:latin typeface="Brady Bunch Remastered" panose="020B0600020202020204" pitchFamily="34" charset="0"/>
                <a:ea typeface="+mj-ea"/>
                <a:cs typeface="+mj-cs"/>
              </a:rPr>
              <a:t>A ball game in which two teams of nine players compete for victory and defeat by alternating nine attacks and defense. The attacker hits the ball thrown by the opposing pitcher with bat, and returns to base one point after hitting first, second and third.</a:t>
            </a:r>
            <a:endParaRPr lang="ko-KR" altLang="en-US" sz="1600">
              <a:solidFill>
                <a:schemeClr val="bg1"/>
              </a:solidFill>
              <a:latin typeface="Brady Bunch Remastered" panose="020B0600020202020204" pitchFamily="34" charset="0"/>
              <a:ea typeface="+mj-ea"/>
              <a:cs typeface="+mj-cs"/>
            </a:endParaRPr>
          </a:p>
        </p:txBody>
      </p:sp>
    </p:spTree>
    <p:extLst>
      <p:ext uri="{BB962C8B-B14F-4D97-AF65-F5344CB8AC3E}">
        <p14:creationId xmlns:p14="http://schemas.microsoft.com/office/powerpoint/2010/main" val="4239012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173" r="11173"/>
          <a:stretch>
            <a:fillRect/>
          </a:stretch>
        </p:blipFill>
        <p:spPr/>
      </p:pic>
      <p:grpSp>
        <p:nvGrpSpPr>
          <p:cNvPr id="54" name="그룹 53"/>
          <p:cNvGrpSpPr/>
          <p:nvPr/>
        </p:nvGrpSpPr>
        <p:grpSpPr>
          <a:xfrm>
            <a:off x="9426012" y="0"/>
            <a:ext cx="1298960" cy="6853727"/>
            <a:chOff x="9426012" y="0"/>
            <a:chExt cx="1298960" cy="6853727"/>
          </a:xfrm>
        </p:grpSpPr>
        <p:cxnSp>
          <p:nvCxnSpPr>
            <p:cNvPr id="52" name="직선 연결선 51"/>
            <p:cNvCxnSpPr/>
            <p:nvPr/>
          </p:nvCxnSpPr>
          <p:spPr>
            <a:xfrm>
              <a:off x="10075492" y="0"/>
              <a:ext cx="0" cy="6853727"/>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타원 7"/>
            <p:cNvSpPr/>
            <p:nvPr/>
          </p:nvSpPr>
          <p:spPr>
            <a:xfrm>
              <a:off x="9426012" y="805442"/>
              <a:ext cx="1298960" cy="12989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9426012" y="4753599"/>
              <a:ext cx="1298960" cy="12989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9804363" y="1184298"/>
              <a:ext cx="542258" cy="541248"/>
              <a:chOff x="4722813" y="3792538"/>
              <a:chExt cx="854075" cy="852487"/>
            </a:xfrm>
            <a:solidFill>
              <a:schemeClr val="bg1"/>
            </a:solidFill>
          </p:grpSpPr>
          <p:sp>
            <p:nvSpPr>
              <p:cNvPr id="19" name="Freeform 213"/>
              <p:cNvSpPr>
                <a:spLocks/>
              </p:cNvSpPr>
              <p:nvPr/>
            </p:nvSpPr>
            <p:spPr bwMode="auto">
              <a:xfrm>
                <a:off x="4843463" y="3908425"/>
                <a:ext cx="669925" cy="644525"/>
              </a:xfrm>
              <a:custGeom>
                <a:avLst/>
                <a:gdLst>
                  <a:gd name="T0" fmla="*/ 431 w 600"/>
                  <a:gd name="T1" fmla="*/ 578 h 578"/>
                  <a:gd name="T2" fmla="*/ 428 w 600"/>
                  <a:gd name="T3" fmla="*/ 578 h 578"/>
                  <a:gd name="T4" fmla="*/ 21 w 600"/>
                  <a:gd name="T5" fmla="*/ 304 h 578"/>
                  <a:gd name="T6" fmla="*/ 35 w 600"/>
                  <a:gd name="T7" fmla="*/ 140 h 578"/>
                  <a:gd name="T8" fmla="*/ 166 w 600"/>
                  <a:gd name="T9" fmla="*/ 19 h 578"/>
                  <a:gd name="T10" fmla="*/ 328 w 600"/>
                  <a:gd name="T11" fmla="*/ 30 h 578"/>
                  <a:gd name="T12" fmla="*/ 433 w 600"/>
                  <a:gd name="T13" fmla="*/ 91 h 578"/>
                  <a:gd name="T14" fmla="*/ 588 w 600"/>
                  <a:gd name="T15" fmla="*/ 158 h 578"/>
                  <a:gd name="T16" fmla="*/ 599 w 600"/>
                  <a:gd name="T17" fmla="*/ 175 h 578"/>
                  <a:gd name="T18" fmla="*/ 583 w 600"/>
                  <a:gd name="T19" fmla="*/ 186 h 578"/>
                  <a:gd name="T20" fmla="*/ 418 w 600"/>
                  <a:gd name="T21" fmla="*/ 115 h 578"/>
                  <a:gd name="T22" fmla="*/ 315 w 600"/>
                  <a:gd name="T23" fmla="*/ 55 h 578"/>
                  <a:gd name="T24" fmla="*/ 175 w 600"/>
                  <a:gd name="T25" fmla="*/ 46 h 578"/>
                  <a:gd name="T26" fmla="*/ 60 w 600"/>
                  <a:gd name="T27" fmla="*/ 151 h 578"/>
                  <a:gd name="T28" fmla="*/ 49 w 600"/>
                  <a:gd name="T29" fmla="*/ 297 h 578"/>
                  <a:gd name="T30" fmla="*/ 49 w 600"/>
                  <a:gd name="T31" fmla="*/ 299 h 578"/>
                  <a:gd name="T32" fmla="*/ 434 w 600"/>
                  <a:gd name="T33" fmla="*/ 551 h 578"/>
                  <a:gd name="T34" fmla="*/ 445 w 600"/>
                  <a:gd name="T35" fmla="*/ 568 h 578"/>
                  <a:gd name="T36" fmla="*/ 431 w 600"/>
                  <a:gd name="T3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0" h="578">
                    <a:moveTo>
                      <a:pt x="431" y="578"/>
                    </a:moveTo>
                    <a:cubicBezTo>
                      <a:pt x="430" y="578"/>
                      <a:pt x="429" y="578"/>
                      <a:pt x="428" y="578"/>
                    </a:cubicBezTo>
                    <a:cubicBezTo>
                      <a:pt x="314" y="550"/>
                      <a:pt x="47" y="468"/>
                      <a:pt x="21" y="304"/>
                    </a:cubicBezTo>
                    <a:cubicBezTo>
                      <a:pt x="19" y="294"/>
                      <a:pt x="0" y="221"/>
                      <a:pt x="35" y="140"/>
                    </a:cubicBezTo>
                    <a:cubicBezTo>
                      <a:pt x="57" y="88"/>
                      <a:pt x="109" y="40"/>
                      <a:pt x="166" y="19"/>
                    </a:cubicBezTo>
                    <a:cubicBezTo>
                      <a:pt x="220" y="0"/>
                      <a:pt x="276" y="4"/>
                      <a:pt x="328" y="30"/>
                    </a:cubicBezTo>
                    <a:cubicBezTo>
                      <a:pt x="371" y="52"/>
                      <a:pt x="404" y="73"/>
                      <a:pt x="433" y="91"/>
                    </a:cubicBezTo>
                    <a:cubicBezTo>
                      <a:pt x="486" y="124"/>
                      <a:pt x="525" y="148"/>
                      <a:pt x="588" y="158"/>
                    </a:cubicBezTo>
                    <a:cubicBezTo>
                      <a:pt x="595" y="160"/>
                      <a:pt x="600" y="167"/>
                      <a:pt x="599" y="175"/>
                    </a:cubicBezTo>
                    <a:cubicBezTo>
                      <a:pt x="598" y="182"/>
                      <a:pt x="590" y="187"/>
                      <a:pt x="583" y="186"/>
                    </a:cubicBezTo>
                    <a:cubicBezTo>
                      <a:pt x="514" y="174"/>
                      <a:pt x="472" y="148"/>
                      <a:pt x="418" y="115"/>
                    </a:cubicBezTo>
                    <a:cubicBezTo>
                      <a:pt x="390" y="97"/>
                      <a:pt x="357" y="77"/>
                      <a:pt x="315" y="55"/>
                    </a:cubicBezTo>
                    <a:cubicBezTo>
                      <a:pt x="270" y="32"/>
                      <a:pt x="222" y="29"/>
                      <a:pt x="175" y="46"/>
                    </a:cubicBezTo>
                    <a:cubicBezTo>
                      <a:pt x="125" y="64"/>
                      <a:pt x="80" y="105"/>
                      <a:pt x="60" y="151"/>
                    </a:cubicBezTo>
                    <a:cubicBezTo>
                      <a:pt x="28" y="227"/>
                      <a:pt x="48" y="296"/>
                      <a:pt x="49" y="297"/>
                    </a:cubicBezTo>
                    <a:cubicBezTo>
                      <a:pt x="49" y="297"/>
                      <a:pt x="49" y="298"/>
                      <a:pt x="49" y="299"/>
                    </a:cubicBezTo>
                    <a:cubicBezTo>
                      <a:pt x="72" y="447"/>
                      <a:pt x="326" y="524"/>
                      <a:pt x="434" y="551"/>
                    </a:cubicBezTo>
                    <a:cubicBezTo>
                      <a:pt x="442" y="552"/>
                      <a:pt x="446" y="560"/>
                      <a:pt x="445" y="568"/>
                    </a:cubicBezTo>
                    <a:cubicBezTo>
                      <a:pt x="443" y="574"/>
                      <a:pt x="437" y="578"/>
                      <a:pt x="431"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Freeform 214"/>
              <p:cNvSpPr>
                <a:spLocks/>
              </p:cNvSpPr>
              <p:nvPr/>
            </p:nvSpPr>
            <p:spPr bwMode="auto">
              <a:xfrm>
                <a:off x="4722813" y="3792538"/>
                <a:ext cx="854075" cy="852487"/>
              </a:xfrm>
              <a:custGeom>
                <a:avLst/>
                <a:gdLst>
                  <a:gd name="T0" fmla="*/ 382 w 764"/>
                  <a:gd name="T1" fmla="*/ 764 h 764"/>
                  <a:gd name="T2" fmla="*/ 0 w 764"/>
                  <a:gd name="T3" fmla="*/ 382 h 764"/>
                  <a:gd name="T4" fmla="*/ 150 w 764"/>
                  <a:gd name="T5" fmla="*/ 79 h 764"/>
                  <a:gd name="T6" fmla="*/ 170 w 764"/>
                  <a:gd name="T7" fmla="*/ 82 h 764"/>
                  <a:gd name="T8" fmla="*/ 167 w 764"/>
                  <a:gd name="T9" fmla="*/ 101 h 764"/>
                  <a:gd name="T10" fmla="*/ 28 w 764"/>
                  <a:gd name="T11" fmla="*/ 382 h 764"/>
                  <a:gd name="T12" fmla="*/ 382 w 764"/>
                  <a:gd name="T13" fmla="*/ 736 h 764"/>
                  <a:gd name="T14" fmla="*/ 736 w 764"/>
                  <a:gd name="T15" fmla="*/ 382 h 764"/>
                  <a:gd name="T16" fmla="*/ 382 w 764"/>
                  <a:gd name="T17" fmla="*/ 28 h 764"/>
                  <a:gd name="T18" fmla="*/ 210 w 764"/>
                  <a:gd name="T19" fmla="*/ 73 h 764"/>
                  <a:gd name="T20" fmla="*/ 191 w 764"/>
                  <a:gd name="T21" fmla="*/ 68 h 764"/>
                  <a:gd name="T22" fmla="*/ 196 w 764"/>
                  <a:gd name="T23" fmla="*/ 49 h 764"/>
                  <a:gd name="T24" fmla="*/ 382 w 764"/>
                  <a:gd name="T25" fmla="*/ 0 h 764"/>
                  <a:gd name="T26" fmla="*/ 764 w 764"/>
                  <a:gd name="T27" fmla="*/ 382 h 764"/>
                  <a:gd name="T28" fmla="*/ 382 w 764"/>
                  <a:gd name="T29"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4" h="764">
                    <a:moveTo>
                      <a:pt x="382" y="764"/>
                    </a:moveTo>
                    <a:cubicBezTo>
                      <a:pt x="172" y="764"/>
                      <a:pt x="0" y="593"/>
                      <a:pt x="0" y="382"/>
                    </a:cubicBezTo>
                    <a:cubicBezTo>
                      <a:pt x="0" y="263"/>
                      <a:pt x="55" y="152"/>
                      <a:pt x="150" y="79"/>
                    </a:cubicBezTo>
                    <a:cubicBezTo>
                      <a:pt x="156" y="74"/>
                      <a:pt x="165" y="76"/>
                      <a:pt x="170" y="82"/>
                    </a:cubicBezTo>
                    <a:cubicBezTo>
                      <a:pt x="174" y="88"/>
                      <a:pt x="173" y="97"/>
                      <a:pt x="167" y="101"/>
                    </a:cubicBezTo>
                    <a:cubicBezTo>
                      <a:pt x="79" y="169"/>
                      <a:pt x="28" y="271"/>
                      <a:pt x="28" y="382"/>
                    </a:cubicBezTo>
                    <a:cubicBezTo>
                      <a:pt x="28" y="577"/>
                      <a:pt x="187" y="736"/>
                      <a:pt x="382" y="736"/>
                    </a:cubicBezTo>
                    <a:cubicBezTo>
                      <a:pt x="577" y="736"/>
                      <a:pt x="736" y="577"/>
                      <a:pt x="736" y="382"/>
                    </a:cubicBezTo>
                    <a:cubicBezTo>
                      <a:pt x="736" y="187"/>
                      <a:pt x="577" y="28"/>
                      <a:pt x="382" y="28"/>
                    </a:cubicBezTo>
                    <a:cubicBezTo>
                      <a:pt x="322" y="28"/>
                      <a:pt x="262" y="44"/>
                      <a:pt x="210" y="73"/>
                    </a:cubicBezTo>
                    <a:cubicBezTo>
                      <a:pt x="203" y="77"/>
                      <a:pt x="194" y="75"/>
                      <a:pt x="191" y="68"/>
                    </a:cubicBezTo>
                    <a:cubicBezTo>
                      <a:pt x="187" y="61"/>
                      <a:pt x="189" y="52"/>
                      <a:pt x="196" y="49"/>
                    </a:cubicBezTo>
                    <a:cubicBezTo>
                      <a:pt x="253" y="17"/>
                      <a:pt x="317" y="0"/>
                      <a:pt x="382" y="0"/>
                    </a:cubicBezTo>
                    <a:cubicBezTo>
                      <a:pt x="593" y="0"/>
                      <a:pt x="764" y="172"/>
                      <a:pt x="764" y="382"/>
                    </a:cubicBezTo>
                    <a:cubicBezTo>
                      <a:pt x="764" y="593"/>
                      <a:pt x="593" y="764"/>
                      <a:pt x="382" y="7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2" name="타원 11"/>
            <p:cNvSpPr/>
            <p:nvPr/>
          </p:nvSpPr>
          <p:spPr>
            <a:xfrm>
              <a:off x="9426012" y="2779520"/>
              <a:ext cx="1298960" cy="1298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그룹 20"/>
            <p:cNvGrpSpPr/>
            <p:nvPr/>
          </p:nvGrpSpPr>
          <p:grpSpPr>
            <a:xfrm>
              <a:off x="9746761" y="3156121"/>
              <a:ext cx="657463" cy="545758"/>
              <a:chOff x="4659313" y="5330825"/>
              <a:chExt cx="981075" cy="814387"/>
            </a:xfrm>
            <a:solidFill>
              <a:schemeClr val="bg1"/>
            </a:solidFill>
          </p:grpSpPr>
          <p:sp>
            <p:nvSpPr>
              <p:cNvPr id="22" name="Freeform 230"/>
              <p:cNvSpPr>
                <a:spLocks/>
              </p:cNvSpPr>
              <p:nvPr/>
            </p:nvSpPr>
            <p:spPr bwMode="auto">
              <a:xfrm>
                <a:off x="4659313" y="5837238"/>
                <a:ext cx="377825" cy="92075"/>
              </a:xfrm>
              <a:custGeom>
                <a:avLst/>
                <a:gdLst>
                  <a:gd name="T0" fmla="*/ 16 w 339"/>
                  <a:gd name="T1" fmla="*/ 83 h 83"/>
                  <a:gd name="T2" fmla="*/ 2 w 339"/>
                  <a:gd name="T3" fmla="*/ 71 h 83"/>
                  <a:gd name="T4" fmla="*/ 13 w 339"/>
                  <a:gd name="T5" fmla="*/ 55 h 83"/>
                  <a:gd name="T6" fmla="*/ 321 w 339"/>
                  <a:gd name="T7" fmla="*/ 1 h 83"/>
                  <a:gd name="T8" fmla="*/ 337 w 339"/>
                  <a:gd name="T9" fmla="*/ 13 h 83"/>
                  <a:gd name="T10" fmla="*/ 326 w 339"/>
                  <a:gd name="T11" fmla="*/ 29 h 83"/>
                  <a:gd name="T12" fmla="*/ 18 w 339"/>
                  <a:gd name="T13" fmla="*/ 83 h 83"/>
                  <a:gd name="T14" fmla="*/ 16 w 339"/>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83">
                    <a:moveTo>
                      <a:pt x="16" y="83"/>
                    </a:moveTo>
                    <a:cubicBezTo>
                      <a:pt x="9" y="83"/>
                      <a:pt x="3" y="78"/>
                      <a:pt x="2" y="71"/>
                    </a:cubicBezTo>
                    <a:cubicBezTo>
                      <a:pt x="0" y="64"/>
                      <a:pt x="6" y="56"/>
                      <a:pt x="13" y="55"/>
                    </a:cubicBezTo>
                    <a:cubicBezTo>
                      <a:pt x="321" y="1"/>
                      <a:pt x="321" y="1"/>
                      <a:pt x="321" y="1"/>
                    </a:cubicBezTo>
                    <a:cubicBezTo>
                      <a:pt x="329" y="0"/>
                      <a:pt x="336" y="5"/>
                      <a:pt x="337" y="13"/>
                    </a:cubicBezTo>
                    <a:cubicBezTo>
                      <a:pt x="339" y="20"/>
                      <a:pt x="334" y="28"/>
                      <a:pt x="326" y="29"/>
                    </a:cubicBezTo>
                    <a:cubicBezTo>
                      <a:pt x="18" y="83"/>
                      <a:pt x="18" y="83"/>
                      <a:pt x="18" y="83"/>
                    </a:cubicBezTo>
                    <a:cubicBezTo>
                      <a:pt x="17" y="83"/>
                      <a:pt x="16" y="83"/>
                      <a:pt x="1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231"/>
              <p:cNvSpPr>
                <a:spLocks/>
              </p:cNvSpPr>
              <p:nvPr/>
            </p:nvSpPr>
            <p:spPr bwMode="auto">
              <a:xfrm>
                <a:off x="4659313" y="5667375"/>
                <a:ext cx="312738" cy="477837"/>
              </a:xfrm>
              <a:custGeom>
                <a:avLst/>
                <a:gdLst>
                  <a:gd name="T0" fmla="*/ 25 w 280"/>
                  <a:gd name="T1" fmla="*/ 428 h 428"/>
                  <a:gd name="T2" fmla="*/ 13 w 280"/>
                  <a:gd name="T3" fmla="*/ 428 h 428"/>
                  <a:gd name="T4" fmla="*/ 1 w 280"/>
                  <a:gd name="T5" fmla="*/ 413 h 428"/>
                  <a:gd name="T6" fmla="*/ 16 w 280"/>
                  <a:gd name="T7" fmla="*/ 400 h 428"/>
                  <a:gd name="T8" fmla="*/ 16 w 280"/>
                  <a:gd name="T9" fmla="*/ 400 h 428"/>
                  <a:gd name="T10" fmla="*/ 176 w 280"/>
                  <a:gd name="T11" fmla="*/ 344 h 428"/>
                  <a:gd name="T12" fmla="*/ 252 w 280"/>
                  <a:gd name="T13" fmla="*/ 140 h 428"/>
                  <a:gd name="T14" fmla="*/ 252 w 280"/>
                  <a:gd name="T15" fmla="*/ 14 h 428"/>
                  <a:gd name="T16" fmla="*/ 266 w 280"/>
                  <a:gd name="T17" fmla="*/ 0 h 428"/>
                  <a:gd name="T18" fmla="*/ 280 w 280"/>
                  <a:gd name="T19" fmla="*/ 14 h 428"/>
                  <a:gd name="T20" fmla="*/ 280 w 280"/>
                  <a:gd name="T21" fmla="*/ 140 h 428"/>
                  <a:gd name="T22" fmla="*/ 195 w 280"/>
                  <a:gd name="T23" fmla="*/ 365 h 428"/>
                  <a:gd name="T24" fmla="*/ 25 w 280"/>
                  <a:gd name="T25"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428">
                    <a:moveTo>
                      <a:pt x="25" y="428"/>
                    </a:moveTo>
                    <a:cubicBezTo>
                      <a:pt x="18" y="428"/>
                      <a:pt x="14" y="428"/>
                      <a:pt x="13" y="428"/>
                    </a:cubicBezTo>
                    <a:cubicBezTo>
                      <a:pt x="6" y="427"/>
                      <a:pt x="0" y="421"/>
                      <a:pt x="1" y="413"/>
                    </a:cubicBezTo>
                    <a:cubicBezTo>
                      <a:pt x="1" y="405"/>
                      <a:pt x="8" y="400"/>
                      <a:pt x="16" y="400"/>
                    </a:cubicBezTo>
                    <a:cubicBezTo>
                      <a:pt x="16" y="400"/>
                      <a:pt x="16" y="400"/>
                      <a:pt x="16" y="400"/>
                    </a:cubicBezTo>
                    <a:cubicBezTo>
                      <a:pt x="17" y="400"/>
                      <a:pt x="108" y="406"/>
                      <a:pt x="176" y="344"/>
                    </a:cubicBezTo>
                    <a:cubicBezTo>
                      <a:pt x="225" y="300"/>
                      <a:pt x="251" y="231"/>
                      <a:pt x="252" y="140"/>
                    </a:cubicBezTo>
                    <a:cubicBezTo>
                      <a:pt x="252" y="14"/>
                      <a:pt x="252" y="14"/>
                      <a:pt x="252" y="14"/>
                    </a:cubicBezTo>
                    <a:cubicBezTo>
                      <a:pt x="252" y="6"/>
                      <a:pt x="259" y="0"/>
                      <a:pt x="266" y="0"/>
                    </a:cubicBezTo>
                    <a:cubicBezTo>
                      <a:pt x="274" y="0"/>
                      <a:pt x="280" y="6"/>
                      <a:pt x="280" y="14"/>
                    </a:cubicBezTo>
                    <a:cubicBezTo>
                      <a:pt x="280" y="140"/>
                      <a:pt x="280" y="140"/>
                      <a:pt x="280" y="140"/>
                    </a:cubicBezTo>
                    <a:cubicBezTo>
                      <a:pt x="279" y="240"/>
                      <a:pt x="250" y="315"/>
                      <a:pt x="195" y="365"/>
                    </a:cubicBezTo>
                    <a:cubicBezTo>
                      <a:pt x="132" y="423"/>
                      <a:pt x="53" y="428"/>
                      <a:pt x="25"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232"/>
              <p:cNvSpPr>
                <a:spLocks/>
              </p:cNvSpPr>
              <p:nvPr/>
            </p:nvSpPr>
            <p:spPr bwMode="auto">
              <a:xfrm>
                <a:off x="4832350" y="5868988"/>
                <a:ext cx="31750" cy="227012"/>
              </a:xfrm>
              <a:custGeom>
                <a:avLst/>
                <a:gdLst>
                  <a:gd name="T0" fmla="*/ 14 w 28"/>
                  <a:gd name="T1" fmla="*/ 203 h 203"/>
                  <a:gd name="T2" fmla="*/ 0 w 28"/>
                  <a:gd name="T3" fmla="*/ 189 h 203"/>
                  <a:gd name="T4" fmla="*/ 0 w 28"/>
                  <a:gd name="T5" fmla="*/ 14 h 203"/>
                  <a:gd name="T6" fmla="*/ 14 w 28"/>
                  <a:gd name="T7" fmla="*/ 0 h 203"/>
                  <a:gd name="T8" fmla="*/ 28 w 28"/>
                  <a:gd name="T9" fmla="*/ 14 h 203"/>
                  <a:gd name="T10" fmla="*/ 28 w 28"/>
                  <a:gd name="T11" fmla="*/ 189 h 203"/>
                  <a:gd name="T12" fmla="*/ 14 w 28"/>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28" h="203">
                    <a:moveTo>
                      <a:pt x="14" y="203"/>
                    </a:moveTo>
                    <a:cubicBezTo>
                      <a:pt x="6" y="203"/>
                      <a:pt x="0" y="197"/>
                      <a:pt x="0" y="189"/>
                    </a:cubicBezTo>
                    <a:cubicBezTo>
                      <a:pt x="0" y="14"/>
                      <a:pt x="0" y="14"/>
                      <a:pt x="0" y="14"/>
                    </a:cubicBezTo>
                    <a:cubicBezTo>
                      <a:pt x="0" y="6"/>
                      <a:pt x="6" y="0"/>
                      <a:pt x="14" y="0"/>
                    </a:cubicBezTo>
                    <a:cubicBezTo>
                      <a:pt x="21" y="0"/>
                      <a:pt x="28" y="6"/>
                      <a:pt x="28" y="14"/>
                    </a:cubicBezTo>
                    <a:cubicBezTo>
                      <a:pt x="28" y="189"/>
                      <a:pt x="28" y="189"/>
                      <a:pt x="28" y="189"/>
                    </a:cubicBezTo>
                    <a:cubicBezTo>
                      <a:pt x="28" y="197"/>
                      <a:pt x="21" y="203"/>
                      <a:pt x="14"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33"/>
              <p:cNvSpPr>
                <a:spLocks/>
              </p:cNvSpPr>
              <p:nvPr/>
            </p:nvSpPr>
            <p:spPr bwMode="auto">
              <a:xfrm>
                <a:off x="4730750" y="5891213"/>
                <a:ext cx="31750" cy="247650"/>
              </a:xfrm>
              <a:custGeom>
                <a:avLst/>
                <a:gdLst>
                  <a:gd name="T0" fmla="*/ 14 w 28"/>
                  <a:gd name="T1" fmla="*/ 222 h 222"/>
                  <a:gd name="T2" fmla="*/ 0 w 28"/>
                  <a:gd name="T3" fmla="*/ 208 h 222"/>
                  <a:gd name="T4" fmla="*/ 0 w 28"/>
                  <a:gd name="T5" fmla="*/ 14 h 222"/>
                  <a:gd name="T6" fmla="*/ 14 w 28"/>
                  <a:gd name="T7" fmla="*/ 0 h 222"/>
                  <a:gd name="T8" fmla="*/ 28 w 28"/>
                  <a:gd name="T9" fmla="*/ 14 h 222"/>
                  <a:gd name="T10" fmla="*/ 28 w 28"/>
                  <a:gd name="T11" fmla="*/ 208 h 222"/>
                  <a:gd name="T12" fmla="*/ 14 w 2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28" h="222">
                    <a:moveTo>
                      <a:pt x="14" y="222"/>
                    </a:moveTo>
                    <a:cubicBezTo>
                      <a:pt x="6" y="222"/>
                      <a:pt x="0" y="216"/>
                      <a:pt x="0" y="208"/>
                    </a:cubicBezTo>
                    <a:cubicBezTo>
                      <a:pt x="0" y="14"/>
                      <a:pt x="0" y="14"/>
                      <a:pt x="0" y="14"/>
                    </a:cubicBezTo>
                    <a:cubicBezTo>
                      <a:pt x="0" y="6"/>
                      <a:pt x="6" y="0"/>
                      <a:pt x="14" y="0"/>
                    </a:cubicBezTo>
                    <a:cubicBezTo>
                      <a:pt x="22" y="0"/>
                      <a:pt x="28" y="6"/>
                      <a:pt x="28" y="14"/>
                    </a:cubicBezTo>
                    <a:cubicBezTo>
                      <a:pt x="28" y="208"/>
                      <a:pt x="28" y="208"/>
                      <a:pt x="28" y="208"/>
                    </a:cubicBezTo>
                    <a:cubicBezTo>
                      <a:pt x="28" y="216"/>
                      <a:pt x="22" y="222"/>
                      <a:pt x="1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34"/>
              <p:cNvSpPr>
                <a:spLocks/>
              </p:cNvSpPr>
              <p:nvPr/>
            </p:nvSpPr>
            <p:spPr bwMode="auto">
              <a:xfrm>
                <a:off x="4922838" y="5368925"/>
                <a:ext cx="338138" cy="258762"/>
              </a:xfrm>
              <a:custGeom>
                <a:avLst/>
                <a:gdLst>
                  <a:gd name="T0" fmla="*/ 16 w 303"/>
                  <a:gd name="T1" fmla="*/ 232 h 232"/>
                  <a:gd name="T2" fmla="*/ 11 w 303"/>
                  <a:gd name="T3" fmla="*/ 231 h 232"/>
                  <a:gd name="T4" fmla="*/ 3 w 303"/>
                  <a:gd name="T5" fmla="*/ 213 h 232"/>
                  <a:gd name="T6" fmla="*/ 287 w 303"/>
                  <a:gd name="T7" fmla="*/ 0 h 232"/>
                  <a:gd name="T8" fmla="*/ 302 w 303"/>
                  <a:gd name="T9" fmla="*/ 13 h 232"/>
                  <a:gd name="T10" fmla="*/ 290 w 303"/>
                  <a:gd name="T11" fmla="*/ 28 h 232"/>
                  <a:gd name="T12" fmla="*/ 29 w 303"/>
                  <a:gd name="T13" fmla="*/ 223 h 232"/>
                  <a:gd name="T14" fmla="*/ 16 w 303"/>
                  <a:gd name="T15" fmla="*/ 232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32">
                    <a:moveTo>
                      <a:pt x="16" y="232"/>
                    </a:moveTo>
                    <a:cubicBezTo>
                      <a:pt x="14" y="232"/>
                      <a:pt x="12" y="231"/>
                      <a:pt x="11" y="231"/>
                    </a:cubicBezTo>
                    <a:cubicBezTo>
                      <a:pt x="3" y="228"/>
                      <a:pt x="0" y="220"/>
                      <a:pt x="3" y="213"/>
                    </a:cubicBezTo>
                    <a:cubicBezTo>
                      <a:pt x="69" y="42"/>
                      <a:pt x="197" y="10"/>
                      <a:pt x="287" y="0"/>
                    </a:cubicBezTo>
                    <a:cubicBezTo>
                      <a:pt x="294" y="0"/>
                      <a:pt x="301" y="5"/>
                      <a:pt x="302" y="13"/>
                    </a:cubicBezTo>
                    <a:cubicBezTo>
                      <a:pt x="303" y="21"/>
                      <a:pt x="297" y="27"/>
                      <a:pt x="290" y="28"/>
                    </a:cubicBezTo>
                    <a:cubicBezTo>
                      <a:pt x="200" y="38"/>
                      <a:pt x="89" y="69"/>
                      <a:pt x="29" y="223"/>
                    </a:cubicBezTo>
                    <a:cubicBezTo>
                      <a:pt x="27" y="228"/>
                      <a:pt x="21" y="232"/>
                      <a:pt x="16"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35"/>
              <p:cNvSpPr>
                <a:spLocks noEditPoints="1"/>
              </p:cNvSpPr>
              <p:nvPr/>
            </p:nvSpPr>
            <p:spPr bwMode="auto">
              <a:xfrm>
                <a:off x="5111750" y="5675313"/>
                <a:ext cx="171450" cy="171450"/>
              </a:xfrm>
              <a:custGeom>
                <a:avLst/>
                <a:gdLst>
                  <a:gd name="T0" fmla="*/ 77 w 154"/>
                  <a:gd name="T1" fmla="*/ 154 h 154"/>
                  <a:gd name="T2" fmla="*/ 0 w 154"/>
                  <a:gd name="T3" fmla="*/ 77 h 154"/>
                  <a:gd name="T4" fmla="*/ 77 w 154"/>
                  <a:gd name="T5" fmla="*/ 0 h 154"/>
                  <a:gd name="T6" fmla="*/ 154 w 154"/>
                  <a:gd name="T7" fmla="*/ 77 h 154"/>
                  <a:gd name="T8" fmla="*/ 77 w 154"/>
                  <a:gd name="T9" fmla="*/ 154 h 154"/>
                  <a:gd name="T10" fmla="*/ 77 w 154"/>
                  <a:gd name="T11" fmla="*/ 28 h 154"/>
                  <a:gd name="T12" fmla="*/ 28 w 154"/>
                  <a:gd name="T13" fmla="*/ 77 h 154"/>
                  <a:gd name="T14" fmla="*/ 77 w 154"/>
                  <a:gd name="T15" fmla="*/ 126 h 154"/>
                  <a:gd name="T16" fmla="*/ 126 w 154"/>
                  <a:gd name="T17" fmla="*/ 77 h 154"/>
                  <a:gd name="T18" fmla="*/ 77 w 154"/>
                  <a:gd name="T19" fmla="*/ 2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154"/>
                    </a:moveTo>
                    <a:cubicBezTo>
                      <a:pt x="34" y="154"/>
                      <a:pt x="0" y="120"/>
                      <a:pt x="0" y="77"/>
                    </a:cubicBezTo>
                    <a:cubicBezTo>
                      <a:pt x="0" y="34"/>
                      <a:pt x="34" y="0"/>
                      <a:pt x="77" y="0"/>
                    </a:cubicBezTo>
                    <a:cubicBezTo>
                      <a:pt x="119" y="0"/>
                      <a:pt x="154" y="34"/>
                      <a:pt x="154" y="77"/>
                    </a:cubicBezTo>
                    <a:cubicBezTo>
                      <a:pt x="154" y="120"/>
                      <a:pt x="119" y="154"/>
                      <a:pt x="77" y="154"/>
                    </a:cubicBezTo>
                    <a:close/>
                    <a:moveTo>
                      <a:pt x="77" y="28"/>
                    </a:moveTo>
                    <a:cubicBezTo>
                      <a:pt x="50" y="28"/>
                      <a:pt x="28" y="50"/>
                      <a:pt x="28" y="77"/>
                    </a:cubicBezTo>
                    <a:cubicBezTo>
                      <a:pt x="28" y="104"/>
                      <a:pt x="50" y="126"/>
                      <a:pt x="77" y="126"/>
                    </a:cubicBezTo>
                    <a:cubicBezTo>
                      <a:pt x="104" y="126"/>
                      <a:pt x="126" y="104"/>
                      <a:pt x="126" y="77"/>
                    </a:cubicBezTo>
                    <a:cubicBezTo>
                      <a:pt x="126" y="50"/>
                      <a:pt x="104" y="28"/>
                      <a:pt x="7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55"/>
              <p:cNvSpPr>
                <a:spLocks noEditPoints="1"/>
              </p:cNvSpPr>
              <p:nvPr/>
            </p:nvSpPr>
            <p:spPr bwMode="auto">
              <a:xfrm>
                <a:off x="4779963" y="5330825"/>
                <a:ext cx="860425" cy="723900"/>
              </a:xfrm>
              <a:custGeom>
                <a:avLst/>
                <a:gdLst>
                  <a:gd name="T0" fmla="*/ 323 w 771"/>
                  <a:gd name="T1" fmla="*/ 649 h 649"/>
                  <a:gd name="T2" fmla="*/ 223 w 771"/>
                  <a:gd name="T3" fmla="*/ 611 h 649"/>
                  <a:gd name="T4" fmla="*/ 202 w 771"/>
                  <a:gd name="T5" fmla="*/ 522 h 649"/>
                  <a:gd name="T6" fmla="*/ 202 w 771"/>
                  <a:gd name="T7" fmla="*/ 359 h 649"/>
                  <a:gd name="T8" fmla="*/ 25 w 771"/>
                  <a:gd name="T9" fmla="*/ 292 h 649"/>
                  <a:gd name="T10" fmla="*/ 14 w 771"/>
                  <a:gd name="T11" fmla="*/ 281 h 649"/>
                  <a:gd name="T12" fmla="*/ 66 w 771"/>
                  <a:gd name="T13" fmla="*/ 110 h 649"/>
                  <a:gd name="T14" fmla="*/ 392 w 771"/>
                  <a:gd name="T15" fmla="*/ 0 h 649"/>
                  <a:gd name="T16" fmla="*/ 647 w 771"/>
                  <a:gd name="T17" fmla="*/ 105 h 649"/>
                  <a:gd name="T18" fmla="*/ 731 w 771"/>
                  <a:gd name="T19" fmla="*/ 503 h 649"/>
                  <a:gd name="T20" fmla="*/ 717 w 771"/>
                  <a:gd name="T21" fmla="*/ 515 h 649"/>
                  <a:gd name="T22" fmla="*/ 563 w 771"/>
                  <a:gd name="T23" fmla="*/ 515 h 649"/>
                  <a:gd name="T24" fmla="*/ 323 w 771"/>
                  <a:gd name="T25" fmla="*/ 649 h 649"/>
                  <a:gd name="T26" fmla="*/ 41 w 771"/>
                  <a:gd name="T27" fmla="*/ 267 h 649"/>
                  <a:gd name="T28" fmla="*/ 227 w 771"/>
                  <a:gd name="T29" fmla="*/ 346 h 649"/>
                  <a:gd name="T30" fmla="*/ 230 w 771"/>
                  <a:gd name="T31" fmla="*/ 354 h 649"/>
                  <a:gd name="T32" fmla="*/ 230 w 771"/>
                  <a:gd name="T33" fmla="*/ 523 h 649"/>
                  <a:gd name="T34" fmla="*/ 229 w 771"/>
                  <a:gd name="T35" fmla="*/ 526 h 649"/>
                  <a:gd name="T36" fmla="*/ 245 w 771"/>
                  <a:gd name="T37" fmla="*/ 593 h 649"/>
                  <a:gd name="T38" fmla="*/ 323 w 771"/>
                  <a:gd name="T39" fmla="*/ 621 h 649"/>
                  <a:gd name="T40" fmla="*/ 537 w 771"/>
                  <a:gd name="T41" fmla="*/ 501 h 649"/>
                  <a:gd name="T42" fmla="*/ 551 w 771"/>
                  <a:gd name="T43" fmla="*/ 487 h 649"/>
                  <a:gd name="T44" fmla="*/ 705 w 771"/>
                  <a:gd name="T45" fmla="*/ 487 h 649"/>
                  <a:gd name="T46" fmla="*/ 626 w 771"/>
                  <a:gd name="T47" fmla="*/ 123 h 649"/>
                  <a:gd name="T48" fmla="*/ 392 w 771"/>
                  <a:gd name="T49" fmla="*/ 28 h 649"/>
                  <a:gd name="T50" fmla="*/ 88 w 771"/>
                  <a:gd name="T51" fmla="*/ 128 h 649"/>
                  <a:gd name="T52" fmla="*/ 41 w 771"/>
                  <a:gd name="T53" fmla="*/ 26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1" h="649">
                    <a:moveTo>
                      <a:pt x="323" y="649"/>
                    </a:moveTo>
                    <a:cubicBezTo>
                      <a:pt x="278" y="649"/>
                      <a:pt x="244" y="636"/>
                      <a:pt x="223" y="611"/>
                    </a:cubicBezTo>
                    <a:cubicBezTo>
                      <a:pt x="195" y="576"/>
                      <a:pt x="200" y="531"/>
                      <a:pt x="202" y="522"/>
                    </a:cubicBezTo>
                    <a:cubicBezTo>
                      <a:pt x="202" y="359"/>
                      <a:pt x="202" y="359"/>
                      <a:pt x="202" y="359"/>
                    </a:cubicBezTo>
                    <a:cubicBezTo>
                      <a:pt x="170" y="323"/>
                      <a:pt x="65" y="299"/>
                      <a:pt x="25" y="292"/>
                    </a:cubicBezTo>
                    <a:cubicBezTo>
                      <a:pt x="19" y="291"/>
                      <a:pt x="15" y="287"/>
                      <a:pt x="14" y="281"/>
                    </a:cubicBezTo>
                    <a:cubicBezTo>
                      <a:pt x="13" y="277"/>
                      <a:pt x="0" y="188"/>
                      <a:pt x="66" y="110"/>
                    </a:cubicBezTo>
                    <a:cubicBezTo>
                      <a:pt x="129" y="37"/>
                      <a:pt x="238" y="0"/>
                      <a:pt x="392" y="0"/>
                    </a:cubicBezTo>
                    <a:cubicBezTo>
                      <a:pt x="502" y="0"/>
                      <a:pt x="588" y="36"/>
                      <a:pt x="647" y="105"/>
                    </a:cubicBezTo>
                    <a:cubicBezTo>
                      <a:pt x="771" y="251"/>
                      <a:pt x="732" y="493"/>
                      <a:pt x="731" y="503"/>
                    </a:cubicBezTo>
                    <a:cubicBezTo>
                      <a:pt x="729" y="510"/>
                      <a:pt x="724" y="515"/>
                      <a:pt x="717" y="515"/>
                    </a:cubicBezTo>
                    <a:cubicBezTo>
                      <a:pt x="563" y="515"/>
                      <a:pt x="563" y="515"/>
                      <a:pt x="563" y="515"/>
                    </a:cubicBezTo>
                    <a:cubicBezTo>
                      <a:pt x="550" y="580"/>
                      <a:pt x="450" y="649"/>
                      <a:pt x="323" y="649"/>
                    </a:cubicBezTo>
                    <a:close/>
                    <a:moveTo>
                      <a:pt x="41" y="267"/>
                    </a:moveTo>
                    <a:cubicBezTo>
                      <a:pt x="78" y="273"/>
                      <a:pt x="193" y="298"/>
                      <a:pt x="227" y="346"/>
                    </a:cubicBezTo>
                    <a:cubicBezTo>
                      <a:pt x="229" y="348"/>
                      <a:pt x="230" y="351"/>
                      <a:pt x="230" y="354"/>
                    </a:cubicBezTo>
                    <a:cubicBezTo>
                      <a:pt x="230" y="523"/>
                      <a:pt x="230" y="523"/>
                      <a:pt x="230" y="523"/>
                    </a:cubicBezTo>
                    <a:cubicBezTo>
                      <a:pt x="230" y="524"/>
                      <a:pt x="230" y="525"/>
                      <a:pt x="229" y="526"/>
                    </a:cubicBezTo>
                    <a:cubicBezTo>
                      <a:pt x="229" y="526"/>
                      <a:pt x="222" y="566"/>
                      <a:pt x="245" y="593"/>
                    </a:cubicBezTo>
                    <a:cubicBezTo>
                      <a:pt x="260" y="612"/>
                      <a:pt x="287" y="621"/>
                      <a:pt x="323" y="621"/>
                    </a:cubicBezTo>
                    <a:cubicBezTo>
                      <a:pt x="447" y="621"/>
                      <a:pt x="537" y="549"/>
                      <a:pt x="537" y="501"/>
                    </a:cubicBezTo>
                    <a:cubicBezTo>
                      <a:pt x="537" y="493"/>
                      <a:pt x="543" y="487"/>
                      <a:pt x="551" y="487"/>
                    </a:cubicBezTo>
                    <a:cubicBezTo>
                      <a:pt x="705" y="487"/>
                      <a:pt x="705" y="487"/>
                      <a:pt x="705" y="487"/>
                    </a:cubicBezTo>
                    <a:cubicBezTo>
                      <a:pt x="710" y="437"/>
                      <a:pt x="726" y="242"/>
                      <a:pt x="626" y="123"/>
                    </a:cubicBezTo>
                    <a:cubicBezTo>
                      <a:pt x="572" y="60"/>
                      <a:pt x="494" y="28"/>
                      <a:pt x="392" y="28"/>
                    </a:cubicBezTo>
                    <a:cubicBezTo>
                      <a:pt x="247" y="28"/>
                      <a:pt x="145" y="62"/>
                      <a:pt x="88" y="128"/>
                    </a:cubicBezTo>
                    <a:cubicBezTo>
                      <a:pt x="42" y="182"/>
                      <a:pt x="40" y="243"/>
                      <a:pt x="41"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2" name="그룹 31"/>
            <p:cNvGrpSpPr/>
            <p:nvPr/>
          </p:nvGrpSpPr>
          <p:grpSpPr>
            <a:xfrm>
              <a:off x="9759298" y="5109075"/>
              <a:ext cx="632388" cy="588010"/>
              <a:chOff x="3405188" y="3752850"/>
              <a:chExt cx="995362" cy="925513"/>
            </a:xfrm>
            <a:solidFill>
              <a:schemeClr val="bg1"/>
            </a:solidFill>
          </p:grpSpPr>
          <p:sp>
            <p:nvSpPr>
              <p:cNvPr id="33" name="Freeform 57"/>
              <p:cNvSpPr>
                <a:spLocks noEditPoints="1"/>
              </p:cNvSpPr>
              <p:nvPr/>
            </p:nvSpPr>
            <p:spPr bwMode="auto">
              <a:xfrm>
                <a:off x="3684588" y="3752850"/>
                <a:ext cx="406400" cy="406400"/>
              </a:xfrm>
              <a:custGeom>
                <a:avLst/>
                <a:gdLst>
                  <a:gd name="T0" fmla="*/ 55 w 109"/>
                  <a:gd name="T1" fmla="*/ 109 h 109"/>
                  <a:gd name="T2" fmla="*/ 0 w 109"/>
                  <a:gd name="T3" fmla="*/ 55 h 109"/>
                  <a:gd name="T4" fmla="*/ 55 w 109"/>
                  <a:gd name="T5" fmla="*/ 0 h 109"/>
                  <a:gd name="T6" fmla="*/ 109 w 109"/>
                  <a:gd name="T7" fmla="*/ 55 h 109"/>
                  <a:gd name="T8" fmla="*/ 55 w 109"/>
                  <a:gd name="T9" fmla="*/ 109 h 109"/>
                  <a:gd name="T10" fmla="*/ 55 w 109"/>
                  <a:gd name="T11" fmla="*/ 9 h 109"/>
                  <a:gd name="T12" fmla="*/ 9 w 109"/>
                  <a:gd name="T13" fmla="*/ 55 h 109"/>
                  <a:gd name="T14" fmla="*/ 55 w 109"/>
                  <a:gd name="T15" fmla="*/ 100 h 109"/>
                  <a:gd name="T16" fmla="*/ 100 w 109"/>
                  <a:gd name="T17" fmla="*/ 55 h 109"/>
                  <a:gd name="T18" fmla="*/ 55 w 109"/>
                  <a:gd name="T19"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9">
                    <a:moveTo>
                      <a:pt x="55" y="109"/>
                    </a:moveTo>
                    <a:cubicBezTo>
                      <a:pt x="24" y="109"/>
                      <a:pt x="0" y="85"/>
                      <a:pt x="0" y="55"/>
                    </a:cubicBezTo>
                    <a:cubicBezTo>
                      <a:pt x="0" y="25"/>
                      <a:pt x="24" y="0"/>
                      <a:pt x="55" y="0"/>
                    </a:cubicBezTo>
                    <a:cubicBezTo>
                      <a:pt x="85" y="0"/>
                      <a:pt x="109" y="25"/>
                      <a:pt x="109" y="55"/>
                    </a:cubicBezTo>
                    <a:cubicBezTo>
                      <a:pt x="109" y="85"/>
                      <a:pt x="85" y="109"/>
                      <a:pt x="55" y="109"/>
                    </a:cubicBezTo>
                    <a:close/>
                    <a:moveTo>
                      <a:pt x="55" y="9"/>
                    </a:moveTo>
                    <a:cubicBezTo>
                      <a:pt x="30" y="9"/>
                      <a:pt x="9" y="30"/>
                      <a:pt x="9" y="55"/>
                    </a:cubicBezTo>
                    <a:cubicBezTo>
                      <a:pt x="9" y="80"/>
                      <a:pt x="30" y="100"/>
                      <a:pt x="55" y="100"/>
                    </a:cubicBezTo>
                    <a:cubicBezTo>
                      <a:pt x="80" y="100"/>
                      <a:pt x="100" y="80"/>
                      <a:pt x="100" y="55"/>
                    </a:cubicBezTo>
                    <a:cubicBezTo>
                      <a:pt x="100" y="30"/>
                      <a:pt x="80" y="9"/>
                      <a:pt x="5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58"/>
              <p:cNvSpPr>
                <a:spLocks noEditPoints="1"/>
              </p:cNvSpPr>
              <p:nvPr/>
            </p:nvSpPr>
            <p:spPr bwMode="auto">
              <a:xfrm>
                <a:off x="3808413" y="3841750"/>
                <a:ext cx="166688" cy="168275"/>
              </a:xfrm>
              <a:custGeom>
                <a:avLst/>
                <a:gdLst>
                  <a:gd name="T0" fmla="*/ 22 w 45"/>
                  <a:gd name="T1" fmla="*/ 45 h 45"/>
                  <a:gd name="T2" fmla="*/ 0 w 45"/>
                  <a:gd name="T3" fmla="*/ 23 h 45"/>
                  <a:gd name="T4" fmla="*/ 22 w 45"/>
                  <a:gd name="T5" fmla="*/ 0 h 45"/>
                  <a:gd name="T6" fmla="*/ 45 w 45"/>
                  <a:gd name="T7" fmla="*/ 23 h 45"/>
                  <a:gd name="T8" fmla="*/ 22 w 45"/>
                  <a:gd name="T9" fmla="*/ 45 h 45"/>
                  <a:gd name="T10" fmla="*/ 22 w 45"/>
                  <a:gd name="T11" fmla="*/ 9 h 45"/>
                  <a:gd name="T12" fmla="*/ 9 w 45"/>
                  <a:gd name="T13" fmla="*/ 23 h 45"/>
                  <a:gd name="T14" fmla="*/ 22 w 45"/>
                  <a:gd name="T15" fmla="*/ 36 h 45"/>
                  <a:gd name="T16" fmla="*/ 36 w 45"/>
                  <a:gd name="T17" fmla="*/ 23 h 45"/>
                  <a:gd name="T18" fmla="*/ 22 w 45"/>
                  <a:gd name="T19"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2" y="45"/>
                    </a:moveTo>
                    <a:cubicBezTo>
                      <a:pt x="10" y="45"/>
                      <a:pt x="0" y="35"/>
                      <a:pt x="0" y="23"/>
                    </a:cubicBezTo>
                    <a:cubicBezTo>
                      <a:pt x="0" y="10"/>
                      <a:pt x="10" y="0"/>
                      <a:pt x="22" y="0"/>
                    </a:cubicBezTo>
                    <a:cubicBezTo>
                      <a:pt x="35" y="0"/>
                      <a:pt x="45" y="10"/>
                      <a:pt x="45" y="23"/>
                    </a:cubicBezTo>
                    <a:cubicBezTo>
                      <a:pt x="45" y="35"/>
                      <a:pt x="35" y="45"/>
                      <a:pt x="22" y="45"/>
                    </a:cubicBezTo>
                    <a:close/>
                    <a:moveTo>
                      <a:pt x="22" y="9"/>
                    </a:moveTo>
                    <a:cubicBezTo>
                      <a:pt x="15" y="9"/>
                      <a:pt x="9" y="15"/>
                      <a:pt x="9" y="23"/>
                    </a:cubicBezTo>
                    <a:cubicBezTo>
                      <a:pt x="9" y="30"/>
                      <a:pt x="15" y="36"/>
                      <a:pt x="22" y="36"/>
                    </a:cubicBezTo>
                    <a:cubicBezTo>
                      <a:pt x="30" y="36"/>
                      <a:pt x="36" y="30"/>
                      <a:pt x="36" y="23"/>
                    </a:cubicBezTo>
                    <a:cubicBezTo>
                      <a:pt x="36" y="15"/>
                      <a:pt x="30" y="9"/>
                      <a:pt x="2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59"/>
              <p:cNvSpPr>
                <a:spLocks/>
              </p:cNvSpPr>
              <p:nvPr/>
            </p:nvSpPr>
            <p:spPr bwMode="auto">
              <a:xfrm>
                <a:off x="3930650" y="3962400"/>
                <a:ext cx="79375" cy="149225"/>
              </a:xfrm>
              <a:custGeom>
                <a:avLst/>
                <a:gdLst>
                  <a:gd name="T0" fmla="*/ 21 w 21"/>
                  <a:gd name="T1" fmla="*/ 40 h 40"/>
                  <a:gd name="T2" fmla="*/ 12 w 21"/>
                  <a:gd name="T3" fmla="*/ 40 h 40"/>
                  <a:gd name="T4" fmla="*/ 0 w 21"/>
                  <a:gd name="T5" fmla="*/ 8 h 40"/>
                  <a:gd name="T6" fmla="*/ 6 w 21"/>
                  <a:gd name="T7" fmla="*/ 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cubicBezTo>
                      <a:pt x="12" y="40"/>
                      <a:pt x="12" y="40"/>
                      <a:pt x="12" y="40"/>
                    </a:cubicBezTo>
                    <a:cubicBezTo>
                      <a:pt x="12" y="17"/>
                      <a:pt x="1" y="8"/>
                      <a:pt x="0" y="8"/>
                    </a:cubicBezTo>
                    <a:cubicBezTo>
                      <a:pt x="6" y="0"/>
                      <a:pt x="6" y="0"/>
                      <a:pt x="6" y="0"/>
                    </a:cubicBezTo>
                    <a:cubicBezTo>
                      <a:pt x="6" y="1"/>
                      <a:pt x="21" y="12"/>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60"/>
              <p:cNvSpPr>
                <a:spLocks/>
              </p:cNvSpPr>
              <p:nvPr/>
            </p:nvSpPr>
            <p:spPr bwMode="auto">
              <a:xfrm>
                <a:off x="3778250" y="3962400"/>
                <a:ext cx="77788" cy="149225"/>
              </a:xfrm>
              <a:custGeom>
                <a:avLst/>
                <a:gdLst>
                  <a:gd name="T0" fmla="*/ 1 w 21"/>
                  <a:gd name="T1" fmla="*/ 40 h 40"/>
                  <a:gd name="T2" fmla="*/ 15 w 21"/>
                  <a:gd name="T3" fmla="*/ 0 h 40"/>
                  <a:gd name="T4" fmla="*/ 21 w 21"/>
                  <a:gd name="T5" fmla="*/ 8 h 40"/>
                  <a:gd name="T6" fmla="*/ 18 w 21"/>
                  <a:gd name="T7" fmla="*/ 4 h 40"/>
                  <a:gd name="T8" fmla="*/ 21 w 21"/>
                  <a:gd name="T9" fmla="*/ 8 h 40"/>
                  <a:gd name="T10" fmla="*/ 10 w 21"/>
                  <a:gd name="T11" fmla="*/ 40 h 40"/>
                  <a:gd name="T12" fmla="*/ 1 w 2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1" h="40">
                    <a:moveTo>
                      <a:pt x="1" y="40"/>
                    </a:moveTo>
                    <a:cubicBezTo>
                      <a:pt x="0" y="12"/>
                      <a:pt x="15" y="1"/>
                      <a:pt x="15" y="0"/>
                    </a:cubicBezTo>
                    <a:cubicBezTo>
                      <a:pt x="21" y="8"/>
                      <a:pt x="21" y="8"/>
                      <a:pt x="21" y="8"/>
                    </a:cubicBezTo>
                    <a:cubicBezTo>
                      <a:pt x="18" y="4"/>
                      <a:pt x="18" y="4"/>
                      <a:pt x="18" y="4"/>
                    </a:cubicBezTo>
                    <a:cubicBezTo>
                      <a:pt x="21" y="8"/>
                      <a:pt x="21" y="8"/>
                      <a:pt x="21" y="8"/>
                    </a:cubicBezTo>
                    <a:cubicBezTo>
                      <a:pt x="21" y="8"/>
                      <a:pt x="9" y="17"/>
                      <a:pt x="10" y="4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61"/>
              <p:cNvSpPr>
                <a:spLocks noEditPoints="1"/>
              </p:cNvSpPr>
              <p:nvPr/>
            </p:nvSpPr>
            <p:spPr bwMode="auto">
              <a:xfrm>
                <a:off x="3405188" y="4175125"/>
                <a:ext cx="406400" cy="411163"/>
              </a:xfrm>
              <a:custGeom>
                <a:avLst/>
                <a:gdLst>
                  <a:gd name="T0" fmla="*/ 55 w 109"/>
                  <a:gd name="T1" fmla="*/ 110 h 110"/>
                  <a:gd name="T2" fmla="*/ 0 w 109"/>
                  <a:gd name="T3" fmla="*/ 55 h 110"/>
                  <a:gd name="T4" fmla="*/ 55 w 109"/>
                  <a:gd name="T5" fmla="*/ 0 h 110"/>
                  <a:gd name="T6" fmla="*/ 109 w 109"/>
                  <a:gd name="T7" fmla="*/ 55 h 110"/>
                  <a:gd name="T8" fmla="*/ 55 w 109"/>
                  <a:gd name="T9" fmla="*/ 110 h 110"/>
                  <a:gd name="T10" fmla="*/ 55 w 109"/>
                  <a:gd name="T11" fmla="*/ 10 h 110"/>
                  <a:gd name="T12" fmla="*/ 9 w 109"/>
                  <a:gd name="T13" fmla="*/ 55 h 110"/>
                  <a:gd name="T14" fmla="*/ 55 w 109"/>
                  <a:gd name="T15" fmla="*/ 100 h 110"/>
                  <a:gd name="T16" fmla="*/ 100 w 109"/>
                  <a:gd name="T17" fmla="*/ 55 h 110"/>
                  <a:gd name="T18" fmla="*/ 55 w 109"/>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0">
                    <a:moveTo>
                      <a:pt x="55" y="110"/>
                    </a:moveTo>
                    <a:cubicBezTo>
                      <a:pt x="24" y="110"/>
                      <a:pt x="0" y="85"/>
                      <a:pt x="0" y="55"/>
                    </a:cubicBezTo>
                    <a:cubicBezTo>
                      <a:pt x="0" y="25"/>
                      <a:pt x="24" y="0"/>
                      <a:pt x="55" y="0"/>
                    </a:cubicBezTo>
                    <a:cubicBezTo>
                      <a:pt x="85" y="0"/>
                      <a:pt x="109" y="25"/>
                      <a:pt x="109" y="55"/>
                    </a:cubicBezTo>
                    <a:cubicBezTo>
                      <a:pt x="109" y="85"/>
                      <a:pt x="85" y="110"/>
                      <a:pt x="55" y="110"/>
                    </a:cubicBezTo>
                    <a:close/>
                    <a:moveTo>
                      <a:pt x="55" y="10"/>
                    </a:moveTo>
                    <a:cubicBezTo>
                      <a:pt x="30" y="10"/>
                      <a:pt x="9" y="30"/>
                      <a:pt x="9" y="55"/>
                    </a:cubicBezTo>
                    <a:cubicBezTo>
                      <a:pt x="9" y="80"/>
                      <a:pt x="30" y="100"/>
                      <a:pt x="55" y="100"/>
                    </a:cubicBezTo>
                    <a:cubicBezTo>
                      <a:pt x="80" y="100"/>
                      <a:pt x="100" y="80"/>
                      <a:pt x="100" y="55"/>
                    </a:cubicBezTo>
                    <a:cubicBezTo>
                      <a:pt x="100" y="30"/>
                      <a:pt x="80" y="10"/>
                      <a:pt x="5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62"/>
              <p:cNvSpPr>
                <a:spLocks noEditPoints="1"/>
              </p:cNvSpPr>
              <p:nvPr/>
            </p:nvSpPr>
            <p:spPr bwMode="auto">
              <a:xfrm>
                <a:off x="3527425" y="4264025"/>
                <a:ext cx="168275" cy="168275"/>
              </a:xfrm>
              <a:custGeom>
                <a:avLst/>
                <a:gdLst>
                  <a:gd name="T0" fmla="*/ 22 w 45"/>
                  <a:gd name="T1" fmla="*/ 45 h 45"/>
                  <a:gd name="T2" fmla="*/ 0 w 45"/>
                  <a:gd name="T3" fmla="*/ 23 h 45"/>
                  <a:gd name="T4" fmla="*/ 22 w 45"/>
                  <a:gd name="T5" fmla="*/ 0 h 45"/>
                  <a:gd name="T6" fmla="*/ 45 w 45"/>
                  <a:gd name="T7" fmla="*/ 23 h 45"/>
                  <a:gd name="T8" fmla="*/ 22 w 45"/>
                  <a:gd name="T9" fmla="*/ 45 h 45"/>
                  <a:gd name="T10" fmla="*/ 22 w 45"/>
                  <a:gd name="T11" fmla="*/ 10 h 45"/>
                  <a:gd name="T12" fmla="*/ 9 w 45"/>
                  <a:gd name="T13" fmla="*/ 23 h 45"/>
                  <a:gd name="T14" fmla="*/ 22 w 45"/>
                  <a:gd name="T15" fmla="*/ 36 h 45"/>
                  <a:gd name="T16" fmla="*/ 36 w 45"/>
                  <a:gd name="T17" fmla="*/ 23 h 45"/>
                  <a:gd name="T18" fmla="*/ 22 w 45"/>
                  <a:gd name="T19"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2" y="45"/>
                    </a:moveTo>
                    <a:cubicBezTo>
                      <a:pt x="10" y="45"/>
                      <a:pt x="0" y="35"/>
                      <a:pt x="0" y="23"/>
                    </a:cubicBezTo>
                    <a:cubicBezTo>
                      <a:pt x="0" y="10"/>
                      <a:pt x="10" y="0"/>
                      <a:pt x="22" y="0"/>
                    </a:cubicBezTo>
                    <a:cubicBezTo>
                      <a:pt x="35" y="0"/>
                      <a:pt x="45" y="10"/>
                      <a:pt x="45" y="23"/>
                    </a:cubicBezTo>
                    <a:cubicBezTo>
                      <a:pt x="45" y="35"/>
                      <a:pt x="35" y="45"/>
                      <a:pt x="22" y="45"/>
                    </a:cubicBezTo>
                    <a:close/>
                    <a:moveTo>
                      <a:pt x="22" y="10"/>
                    </a:moveTo>
                    <a:cubicBezTo>
                      <a:pt x="15" y="10"/>
                      <a:pt x="9" y="16"/>
                      <a:pt x="9" y="23"/>
                    </a:cubicBezTo>
                    <a:cubicBezTo>
                      <a:pt x="9" y="30"/>
                      <a:pt x="15" y="36"/>
                      <a:pt x="22" y="36"/>
                    </a:cubicBezTo>
                    <a:cubicBezTo>
                      <a:pt x="30" y="36"/>
                      <a:pt x="36" y="30"/>
                      <a:pt x="36" y="23"/>
                    </a:cubicBezTo>
                    <a:cubicBezTo>
                      <a:pt x="36" y="16"/>
                      <a:pt x="30"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63"/>
              <p:cNvSpPr>
                <a:spLocks/>
              </p:cNvSpPr>
              <p:nvPr/>
            </p:nvSpPr>
            <p:spPr bwMode="auto">
              <a:xfrm>
                <a:off x="3651250" y="4384675"/>
                <a:ext cx="77788" cy="149225"/>
              </a:xfrm>
              <a:custGeom>
                <a:avLst/>
                <a:gdLst>
                  <a:gd name="T0" fmla="*/ 21 w 21"/>
                  <a:gd name="T1" fmla="*/ 40 h 40"/>
                  <a:gd name="T2" fmla="*/ 12 w 21"/>
                  <a:gd name="T3" fmla="*/ 40 h 40"/>
                  <a:gd name="T4" fmla="*/ 0 w 21"/>
                  <a:gd name="T5" fmla="*/ 8 h 40"/>
                  <a:gd name="T6" fmla="*/ 6 w 21"/>
                  <a:gd name="T7" fmla="*/ 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cubicBezTo>
                      <a:pt x="12" y="40"/>
                      <a:pt x="12" y="40"/>
                      <a:pt x="12" y="40"/>
                    </a:cubicBezTo>
                    <a:cubicBezTo>
                      <a:pt x="12" y="17"/>
                      <a:pt x="1" y="8"/>
                      <a:pt x="0" y="8"/>
                    </a:cubicBezTo>
                    <a:cubicBezTo>
                      <a:pt x="6" y="0"/>
                      <a:pt x="6" y="0"/>
                      <a:pt x="6" y="0"/>
                    </a:cubicBezTo>
                    <a:cubicBezTo>
                      <a:pt x="6" y="1"/>
                      <a:pt x="21" y="12"/>
                      <a:pt x="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Freeform 64"/>
              <p:cNvSpPr>
                <a:spLocks/>
              </p:cNvSpPr>
              <p:nvPr/>
            </p:nvSpPr>
            <p:spPr bwMode="auto">
              <a:xfrm>
                <a:off x="3498850" y="4384675"/>
                <a:ext cx="77788" cy="149225"/>
              </a:xfrm>
              <a:custGeom>
                <a:avLst/>
                <a:gdLst>
                  <a:gd name="T0" fmla="*/ 1 w 21"/>
                  <a:gd name="T1" fmla="*/ 40 h 40"/>
                  <a:gd name="T2" fmla="*/ 15 w 21"/>
                  <a:gd name="T3" fmla="*/ 0 h 40"/>
                  <a:gd name="T4" fmla="*/ 21 w 21"/>
                  <a:gd name="T5" fmla="*/ 8 h 40"/>
                  <a:gd name="T6" fmla="*/ 18 w 21"/>
                  <a:gd name="T7" fmla="*/ 4 h 40"/>
                  <a:gd name="T8" fmla="*/ 21 w 21"/>
                  <a:gd name="T9" fmla="*/ 8 h 40"/>
                  <a:gd name="T10" fmla="*/ 10 w 21"/>
                  <a:gd name="T11" fmla="*/ 40 h 40"/>
                  <a:gd name="T12" fmla="*/ 1 w 2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1" h="40">
                    <a:moveTo>
                      <a:pt x="1" y="40"/>
                    </a:moveTo>
                    <a:cubicBezTo>
                      <a:pt x="0" y="12"/>
                      <a:pt x="15" y="1"/>
                      <a:pt x="15" y="0"/>
                    </a:cubicBezTo>
                    <a:cubicBezTo>
                      <a:pt x="21" y="8"/>
                      <a:pt x="21" y="8"/>
                      <a:pt x="21" y="8"/>
                    </a:cubicBezTo>
                    <a:cubicBezTo>
                      <a:pt x="18" y="4"/>
                      <a:pt x="18" y="4"/>
                      <a:pt x="18" y="4"/>
                    </a:cubicBezTo>
                    <a:cubicBezTo>
                      <a:pt x="21" y="8"/>
                      <a:pt x="21" y="8"/>
                      <a:pt x="21" y="8"/>
                    </a:cubicBezTo>
                    <a:cubicBezTo>
                      <a:pt x="21" y="8"/>
                      <a:pt x="9" y="17"/>
                      <a:pt x="10" y="4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65"/>
              <p:cNvSpPr>
                <a:spLocks noEditPoints="1"/>
              </p:cNvSpPr>
              <p:nvPr/>
            </p:nvSpPr>
            <p:spPr bwMode="auto">
              <a:xfrm>
                <a:off x="3990975" y="4175125"/>
                <a:ext cx="409575" cy="411163"/>
              </a:xfrm>
              <a:custGeom>
                <a:avLst/>
                <a:gdLst>
                  <a:gd name="T0" fmla="*/ 55 w 110"/>
                  <a:gd name="T1" fmla="*/ 110 h 110"/>
                  <a:gd name="T2" fmla="*/ 0 w 110"/>
                  <a:gd name="T3" fmla="*/ 55 h 110"/>
                  <a:gd name="T4" fmla="*/ 55 w 110"/>
                  <a:gd name="T5" fmla="*/ 0 h 110"/>
                  <a:gd name="T6" fmla="*/ 110 w 110"/>
                  <a:gd name="T7" fmla="*/ 55 h 110"/>
                  <a:gd name="T8" fmla="*/ 55 w 110"/>
                  <a:gd name="T9" fmla="*/ 110 h 110"/>
                  <a:gd name="T10" fmla="*/ 55 w 110"/>
                  <a:gd name="T11" fmla="*/ 10 h 110"/>
                  <a:gd name="T12" fmla="*/ 10 w 110"/>
                  <a:gd name="T13" fmla="*/ 55 h 110"/>
                  <a:gd name="T14" fmla="*/ 55 w 110"/>
                  <a:gd name="T15" fmla="*/ 100 h 110"/>
                  <a:gd name="T16" fmla="*/ 100 w 110"/>
                  <a:gd name="T17" fmla="*/ 55 h 110"/>
                  <a:gd name="T18" fmla="*/ 55 w 110"/>
                  <a:gd name="T19"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10"/>
                    </a:moveTo>
                    <a:cubicBezTo>
                      <a:pt x="25" y="110"/>
                      <a:pt x="0" y="85"/>
                      <a:pt x="0" y="55"/>
                    </a:cubicBezTo>
                    <a:cubicBezTo>
                      <a:pt x="0" y="25"/>
                      <a:pt x="25" y="0"/>
                      <a:pt x="55" y="0"/>
                    </a:cubicBezTo>
                    <a:cubicBezTo>
                      <a:pt x="85" y="0"/>
                      <a:pt x="110" y="25"/>
                      <a:pt x="110" y="55"/>
                    </a:cubicBezTo>
                    <a:cubicBezTo>
                      <a:pt x="110" y="85"/>
                      <a:pt x="85" y="110"/>
                      <a:pt x="55" y="110"/>
                    </a:cubicBezTo>
                    <a:close/>
                    <a:moveTo>
                      <a:pt x="55" y="10"/>
                    </a:moveTo>
                    <a:cubicBezTo>
                      <a:pt x="30" y="10"/>
                      <a:pt x="10" y="30"/>
                      <a:pt x="10" y="55"/>
                    </a:cubicBezTo>
                    <a:cubicBezTo>
                      <a:pt x="10" y="80"/>
                      <a:pt x="30" y="100"/>
                      <a:pt x="55" y="100"/>
                    </a:cubicBezTo>
                    <a:cubicBezTo>
                      <a:pt x="80" y="100"/>
                      <a:pt x="100" y="80"/>
                      <a:pt x="100" y="55"/>
                    </a:cubicBezTo>
                    <a:cubicBezTo>
                      <a:pt x="100" y="30"/>
                      <a:pt x="80" y="10"/>
                      <a:pt x="5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66"/>
              <p:cNvSpPr>
                <a:spLocks noEditPoints="1"/>
              </p:cNvSpPr>
              <p:nvPr/>
            </p:nvSpPr>
            <p:spPr bwMode="auto">
              <a:xfrm>
                <a:off x="4113213" y="4264025"/>
                <a:ext cx="168275" cy="168275"/>
              </a:xfrm>
              <a:custGeom>
                <a:avLst/>
                <a:gdLst>
                  <a:gd name="T0" fmla="*/ 23 w 45"/>
                  <a:gd name="T1" fmla="*/ 45 h 45"/>
                  <a:gd name="T2" fmla="*/ 0 w 45"/>
                  <a:gd name="T3" fmla="*/ 23 h 45"/>
                  <a:gd name="T4" fmla="*/ 23 w 45"/>
                  <a:gd name="T5" fmla="*/ 0 h 45"/>
                  <a:gd name="T6" fmla="*/ 45 w 45"/>
                  <a:gd name="T7" fmla="*/ 23 h 45"/>
                  <a:gd name="T8" fmla="*/ 23 w 45"/>
                  <a:gd name="T9" fmla="*/ 45 h 45"/>
                  <a:gd name="T10" fmla="*/ 23 w 45"/>
                  <a:gd name="T11" fmla="*/ 10 h 45"/>
                  <a:gd name="T12" fmla="*/ 9 w 45"/>
                  <a:gd name="T13" fmla="*/ 23 h 45"/>
                  <a:gd name="T14" fmla="*/ 23 w 45"/>
                  <a:gd name="T15" fmla="*/ 36 h 45"/>
                  <a:gd name="T16" fmla="*/ 36 w 45"/>
                  <a:gd name="T17" fmla="*/ 23 h 45"/>
                  <a:gd name="T18" fmla="*/ 23 w 45"/>
                  <a:gd name="T19"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10" y="45"/>
                      <a:pt x="0" y="35"/>
                      <a:pt x="0" y="23"/>
                    </a:cubicBezTo>
                    <a:cubicBezTo>
                      <a:pt x="0" y="10"/>
                      <a:pt x="10" y="0"/>
                      <a:pt x="23" y="0"/>
                    </a:cubicBezTo>
                    <a:cubicBezTo>
                      <a:pt x="35" y="0"/>
                      <a:pt x="45" y="10"/>
                      <a:pt x="45" y="23"/>
                    </a:cubicBezTo>
                    <a:cubicBezTo>
                      <a:pt x="45" y="35"/>
                      <a:pt x="35" y="45"/>
                      <a:pt x="23" y="45"/>
                    </a:cubicBezTo>
                    <a:close/>
                    <a:moveTo>
                      <a:pt x="23" y="10"/>
                    </a:moveTo>
                    <a:cubicBezTo>
                      <a:pt x="15" y="10"/>
                      <a:pt x="9" y="16"/>
                      <a:pt x="9" y="23"/>
                    </a:cubicBezTo>
                    <a:cubicBezTo>
                      <a:pt x="9" y="30"/>
                      <a:pt x="15" y="36"/>
                      <a:pt x="23" y="36"/>
                    </a:cubicBezTo>
                    <a:cubicBezTo>
                      <a:pt x="30" y="36"/>
                      <a:pt x="36" y="30"/>
                      <a:pt x="36" y="23"/>
                    </a:cubicBezTo>
                    <a:cubicBezTo>
                      <a:pt x="36" y="16"/>
                      <a:pt x="30" y="10"/>
                      <a:pt x="2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67"/>
              <p:cNvSpPr>
                <a:spLocks/>
              </p:cNvSpPr>
              <p:nvPr/>
            </p:nvSpPr>
            <p:spPr bwMode="auto">
              <a:xfrm>
                <a:off x="4240213" y="4384675"/>
                <a:ext cx="79375" cy="149225"/>
              </a:xfrm>
              <a:custGeom>
                <a:avLst/>
                <a:gdLst>
                  <a:gd name="T0" fmla="*/ 20 w 21"/>
                  <a:gd name="T1" fmla="*/ 40 h 40"/>
                  <a:gd name="T2" fmla="*/ 11 w 21"/>
                  <a:gd name="T3" fmla="*/ 40 h 40"/>
                  <a:gd name="T4" fmla="*/ 0 w 21"/>
                  <a:gd name="T5" fmla="*/ 8 h 40"/>
                  <a:gd name="T6" fmla="*/ 5 w 21"/>
                  <a:gd name="T7" fmla="*/ 0 h 40"/>
                  <a:gd name="T8" fmla="*/ 20 w 21"/>
                  <a:gd name="T9" fmla="*/ 40 h 40"/>
                </a:gdLst>
                <a:ahLst/>
                <a:cxnLst>
                  <a:cxn ang="0">
                    <a:pos x="T0" y="T1"/>
                  </a:cxn>
                  <a:cxn ang="0">
                    <a:pos x="T2" y="T3"/>
                  </a:cxn>
                  <a:cxn ang="0">
                    <a:pos x="T4" y="T5"/>
                  </a:cxn>
                  <a:cxn ang="0">
                    <a:pos x="T6" y="T7"/>
                  </a:cxn>
                  <a:cxn ang="0">
                    <a:pos x="T8" y="T9"/>
                  </a:cxn>
                </a:cxnLst>
                <a:rect l="0" t="0" r="r" b="b"/>
                <a:pathLst>
                  <a:path w="21" h="40">
                    <a:moveTo>
                      <a:pt x="20" y="40"/>
                    </a:moveTo>
                    <a:cubicBezTo>
                      <a:pt x="11" y="40"/>
                      <a:pt x="11" y="40"/>
                      <a:pt x="11" y="40"/>
                    </a:cubicBezTo>
                    <a:cubicBezTo>
                      <a:pt x="11" y="17"/>
                      <a:pt x="0" y="8"/>
                      <a:pt x="0" y="8"/>
                    </a:cubicBezTo>
                    <a:cubicBezTo>
                      <a:pt x="5" y="0"/>
                      <a:pt x="5" y="0"/>
                      <a:pt x="5" y="0"/>
                    </a:cubicBezTo>
                    <a:cubicBezTo>
                      <a:pt x="6" y="1"/>
                      <a:pt x="21" y="12"/>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68"/>
              <p:cNvSpPr>
                <a:spLocks/>
              </p:cNvSpPr>
              <p:nvPr/>
            </p:nvSpPr>
            <p:spPr bwMode="auto">
              <a:xfrm>
                <a:off x="4084638" y="4384675"/>
                <a:ext cx="77788" cy="149225"/>
              </a:xfrm>
              <a:custGeom>
                <a:avLst/>
                <a:gdLst>
                  <a:gd name="T0" fmla="*/ 1 w 21"/>
                  <a:gd name="T1" fmla="*/ 40 h 40"/>
                  <a:gd name="T2" fmla="*/ 16 w 21"/>
                  <a:gd name="T3" fmla="*/ 0 h 40"/>
                  <a:gd name="T4" fmla="*/ 21 w 21"/>
                  <a:gd name="T5" fmla="*/ 8 h 40"/>
                  <a:gd name="T6" fmla="*/ 19 w 21"/>
                  <a:gd name="T7" fmla="*/ 4 h 40"/>
                  <a:gd name="T8" fmla="*/ 21 w 21"/>
                  <a:gd name="T9" fmla="*/ 8 h 40"/>
                  <a:gd name="T10" fmla="*/ 10 w 21"/>
                  <a:gd name="T11" fmla="*/ 40 h 40"/>
                  <a:gd name="T12" fmla="*/ 1 w 2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1" h="40">
                    <a:moveTo>
                      <a:pt x="1" y="40"/>
                    </a:moveTo>
                    <a:cubicBezTo>
                      <a:pt x="0" y="12"/>
                      <a:pt x="15" y="1"/>
                      <a:pt x="16" y="0"/>
                    </a:cubicBezTo>
                    <a:cubicBezTo>
                      <a:pt x="21" y="8"/>
                      <a:pt x="21" y="8"/>
                      <a:pt x="21" y="8"/>
                    </a:cubicBezTo>
                    <a:cubicBezTo>
                      <a:pt x="19" y="4"/>
                      <a:pt x="19" y="4"/>
                      <a:pt x="19" y="4"/>
                    </a:cubicBezTo>
                    <a:cubicBezTo>
                      <a:pt x="21" y="8"/>
                      <a:pt x="21" y="8"/>
                      <a:pt x="21" y="8"/>
                    </a:cubicBezTo>
                    <a:cubicBezTo>
                      <a:pt x="21" y="8"/>
                      <a:pt x="10" y="17"/>
                      <a:pt x="10" y="4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69"/>
              <p:cNvSpPr>
                <a:spLocks/>
              </p:cNvSpPr>
              <p:nvPr/>
            </p:nvSpPr>
            <p:spPr bwMode="auto">
              <a:xfrm>
                <a:off x="3781425" y="4141788"/>
                <a:ext cx="134938" cy="207963"/>
              </a:xfrm>
              <a:custGeom>
                <a:avLst/>
                <a:gdLst>
                  <a:gd name="T0" fmla="*/ 14 w 85"/>
                  <a:gd name="T1" fmla="*/ 131 h 131"/>
                  <a:gd name="T2" fmla="*/ 0 w 85"/>
                  <a:gd name="T3" fmla="*/ 112 h 131"/>
                  <a:gd name="T4" fmla="*/ 61 w 85"/>
                  <a:gd name="T5" fmla="*/ 70 h 131"/>
                  <a:gd name="T6" fmla="*/ 61 w 85"/>
                  <a:gd name="T7" fmla="*/ 0 h 131"/>
                  <a:gd name="T8" fmla="*/ 85 w 85"/>
                  <a:gd name="T9" fmla="*/ 0 h 131"/>
                  <a:gd name="T10" fmla="*/ 85 w 85"/>
                  <a:gd name="T11" fmla="*/ 82 h 131"/>
                  <a:gd name="T12" fmla="*/ 14 w 85"/>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85" h="131">
                    <a:moveTo>
                      <a:pt x="14" y="131"/>
                    </a:moveTo>
                    <a:lnTo>
                      <a:pt x="0" y="112"/>
                    </a:lnTo>
                    <a:lnTo>
                      <a:pt x="61" y="70"/>
                    </a:lnTo>
                    <a:lnTo>
                      <a:pt x="61" y="0"/>
                    </a:lnTo>
                    <a:lnTo>
                      <a:pt x="85" y="0"/>
                    </a:lnTo>
                    <a:lnTo>
                      <a:pt x="85" y="82"/>
                    </a:lnTo>
                    <a:lnTo>
                      <a:pt x="14"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70"/>
              <p:cNvSpPr>
                <a:spLocks/>
              </p:cNvSpPr>
              <p:nvPr/>
            </p:nvSpPr>
            <p:spPr bwMode="auto">
              <a:xfrm>
                <a:off x="3889375" y="4249738"/>
                <a:ext cx="134938" cy="96838"/>
              </a:xfrm>
              <a:custGeom>
                <a:avLst/>
                <a:gdLst>
                  <a:gd name="T0" fmla="*/ 76 w 85"/>
                  <a:gd name="T1" fmla="*/ 61 h 61"/>
                  <a:gd name="T2" fmla="*/ 0 w 85"/>
                  <a:gd name="T3" fmla="*/ 19 h 61"/>
                  <a:gd name="T4" fmla="*/ 10 w 85"/>
                  <a:gd name="T5" fmla="*/ 0 h 61"/>
                  <a:gd name="T6" fmla="*/ 85 w 85"/>
                  <a:gd name="T7" fmla="*/ 42 h 61"/>
                  <a:gd name="T8" fmla="*/ 76 w 85"/>
                  <a:gd name="T9" fmla="*/ 61 h 61"/>
                </a:gdLst>
                <a:ahLst/>
                <a:cxnLst>
                  <a:cxn ang="0">
                    <a:pos x="T0" y="T1"/>
                  </a:cxn>
                  <a:cxn ang="0">
                    <a:pos x="T2" y="T3"/>
                  </a:cxn>
                  <a:cxn ang="0">
                    <a:pos x="T4" y="T5"/>
                  </a:cxn>
                  <a:cxn ang="0">
                    <a:pos x="T6" y="T7"/>
                  </a:cxn>
                  <a:cxn ang="0">
                    <a:pos x="T8" y="T9"/>
                  </a:cxn>
                </a:cxnLst>
                <a:rect l="0" t="0" r="r" b="b"/>
                <a:pathLst>
                  <a:path w="85" h="61">
                    <a:moveTo>
                      <a:pt x="76" y="61"/>
                    </a:moveTo>
                    <a:lnTo>
                      <a:pt x="0" y="19"/>
                    </a:lnTo>
                    <a:lnTo>
                      <a:pt x="10" y="0"/>
                    </a:lnTo>
                    <a:lnTo>
                      <a:pt x="85" y="42"/>
                    </a:lnTo>
                    <a:lnTo>
                      <a:pt x="7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Oval 71"/>
              <p:cNvSpPr>
                <a:spLocks noChangeArrowheads="1"/>
              </p:cNvSpPr>
              <p:nvPr/>
            </p:nvSpPr>
            <p:spPr bwMode="auto">
              <a:xfrm>
                <a:off x="3844925" y="4208463"/>
                <a:ext cx="104775" cy="1047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Rectangle 72"/>
              <p:cNvSpPr>
                <a:spLocks noChangeArrowheads="1"/>
              </p:cNvSpPr>
              <p:nvPr/>
            </p:nvSpPr>
            <p:spPr bwMode="auto">
              <a:xfrm>
                <a:off x="4195763" y="3984625"/>
                <a:ext cx="1016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Rectangle 73"/>
              <p:cNvSpPr>
                <a:spLocks noChangeArrowheads="1"/>
              </p:cNvSpPr>
              <p:nvPr/>
            </p:nvSpPr>
            <p:spPr bwMode="auto">
              <a:xfrm>
                <a:off x="4229100" y="3951288"/>
                <a:ext cx="33338"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Rectangle 74"/>
              <p:cNvSpPr>
                <a:spLocks noChangeArrowheads="1"/>
              </p:cNvSpPr>
              <p:nvPr/>
            </p:nvSpPr>
            <p:spPr bwMode="auto">
              <a:xfrm>
                <a:off x="3836988" y="4611688"/>
                <a:ext cx="1016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Rectangle 75"/>
              <p:cNvSpPr>
                <a:spLocks noChangeArrowheads="1"/>
              </p:cNvSpPr>
              <p:nvPr/>
            </p:nvSpPr>
            <p:spPr bwMode="auto">
              <a:xfrm>
                <a:off x="3871913" y="4578350"/>
                <a:ext cx="33338"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Tree>
    <p:extLst>
      <p:ext uri="{BB962C8B-B14F-4D97-AF65-F5344CB8AC3E}">
        <p14:creationId xmlns:p14="http://schemas.microsoft.com/office/powerpoint/2010/main" val="104472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356" r="16356"/>
          <a:stretch>
            <a:fillRect/>
          </a:stretch>
        </p:blipFill>
        <p:spPr/>
      </p:pic>
      <p:sp>
        <p:nvSpPr>
          <p:cNvPr id="19" name="직사각형 18"/>
          <p:cNvSpPr/>
          <p:nvPr/>
        </p:nvSpPr>
        <p:spPr>
          <a:xfrm>
            <a:off x="610312" y="889844"/>
            <a:ext cx="11125200" cy="5078313"/>
          </a:xfrm>
          <a:prstGeom prst="rect">
            <a:avLst/>
          </a:prstGeom>
        </p:spPr>
        <p:txBody>
          <a:bodyPr wrap="square">
            <a:spAutoFit/>
          </a:bodyPr>
          <a:lstStyle/>
          <a:p>
            <a:pPr>
              <a:lnSpc>
                <a:spcPct val="90000"/>
              </a:lnSpc>
              <a:spcBef>
                <a:spcPct val="0"/>
              </a:spcBef>
            </a:pPr>
            <a:r>
              <a:rPr lang="en-US" altLang="ko-KR" sz="7200">
                <a:solidFill>
                  <a:schemeClr val="accent1">
                    <a:lumMod val="60000"/>
                    <a:lumOff val="40000"/>
                  </a:schemeClr>
                </a:solidFill>
                <a:latin typeface="Brady Bunch Remastered" panose="020B0600020202020204" pitchFamily="34" charset="0"/>
                <a:ea typeface="+mj-ea"/>
                <a:cs typeface="+mj-cs"/>
              </a:rPr>
              <a:t>In </a:t>
            </a:r>
            <a:r>
              <a:rPr lang="en-US" altLang="ko-KR" sz="7200" smtClean="0">
                <a:solidFill>
                  <a:schemeClr val="accent1">
                    <a:lumMod val="60000"/>
                    <a:lumOff val="40000"/>
                  </a:schemeClr>
                </a:solidFill>
                <a:latin typeface="Brady Bunch Remastered" panose="020B0600020202020204" pitchFamily="34" charset="0"/>
                <a:ea typeface="+mj-ea"/>
                <a:cs typeface="+mj-cs"/>
              </a:rPr>
              <a:t>baseball,</a:t>
            </a:r>
          </a:p>
          <a:p>
            <a:pPr>
              <a:lnSpc>
                <a:spcPct val="90000"/>
              </a:lnSpc>
              <a:spcBef>
                <a:spcPct val="0"/>
              </a:spcBef>
            </a:pPr>
            <a:r>
              <a:rPr lang="en-US" altLang="ko-KR" sz="7200" smtClean="0">
                <a:solidFill>
                  <a:schemeClr val="accent5"/>
                </a:solidFill>
                <a:latin typeface="Brady Bunch Remastered" panose="020B0600020202020204" pitchFamily="34" charset="0"/>
                <a:ea typeface="+mj-ea"/>
                <a:cs typeface="+mj-cs"/>
              </a:rPr>
              <a:t>a player who</a:t>
            </a:r>
          </a:p>
          <a:p>
            <a:pPr>
              <a:lnSpc>
                <a:spcPct val="90000"/>
              </a:lnSpc>
              <a:spcBef>
                <a:spcPct val="0"/>
              </a:spcBef>
            </a:pPr>
            <a:r>
              <a:rPr lang="en-US" altLang="ko-KR" sz="7200" smtClean="0">
                <a:solidFill>
                  <a:schemeClr val="accent5"/>
                </a:solidFill>
                <a:latin typeface="Brady Bunch Remastered" panose="020B0600020202020204" pitchFamily="34" charset="0"/>
                <a:ea typeface="+mj-ea"/>
                <a:cs typeface="+mj-cs"/>
              </a:rPr>
              <a:t>strikes a</a:t>
            </a:r>
          </a:p>
          <a:p>
            <a:pPr>
              <a:lnSpc>
                <a:spcPct val="90000"/>
              </a:lnSpc>
              <a:spcBef>
                <a:spcPct val="0"/>
              </a:spcBef>
            </a:pPr>
            <a:r>
              <a:rPr lang="en-US" altLang="ko-KR" sz="7200" smtClean="0">
                <a:solidFill>
                  <a:schemeClr val="accent5"/>
                </a:solidFill>
                <a:latin typeface="Brady Bunch Remastered" panose="020B0600020202020204" pitchFamily="34" charset="0"/>
                <a:ea typeface="+mj-ea"/>
                <a:cs typeface="+mj-cs"/>
              </a:rPr>
              <a:t>ball </a:t>
            </a:r>
            <a:r>
              <a:rPr lang="en-US" altLang="ko-KR" sz="7200">
                <a:solidFill>
                  <a:schemeClr val="accent5"/>
                </a:solidFill>
                <a:latin typeface="Brady Bunch Remastered" panose="020B0600020202020204" pitchFamily="34" charset="0"/>
                <a:ea typeface="+mj-ea"/>
                <a:cs typeface="+mj-cs"/>
              </a:rPr>
              <a:t>at </a:t>
            </a:r>
            <a:r>
              <a:rPr lang="en-US" altLang="ko-KR" sz="7200" smtClean="0">
                <a:solidFill>
                  <a:schemeClr val="accent5"/>
                </a:solidFill>
                <a:latin typeface="Brady Bunch Remastered" panose="020B0600020202020204" pitchFamily="34" charset="0"/>
                <a:ea typeface="+mj-ea"/>
                <a:cs typeface="+mj-cs"/>
              </a:rPr>
              <a:t>bat</a:t>
            </a:r>
          </a:p>
          <a:p>
            <a:pPr>
              <a:lnSpc>
                <a:spcPct val="90000"/>
              </a:lnSpc>
              <a:spcBef>
                <a:spcPct val="0"/>
              </a:spcBef>
            </a:pPr>
            <a:r>
              <a:rPr lang="en-US" altLang="ko-KR" sz="7200" smtClean="0">
                <a:solidFill>
                  <a:schemeClr val="accent5"/>
                </a:solidFill>
                <a:latin typeface="Brady Bunch Remastered" panose="020B0600020202020204" pitchFamily="34" charset="0"/>
                <a:ea typeface="+mj-ea"/>
                <a:cs typeface="+mj-cs"/>
              </a:rPr>
              <a:t>at bat</a:t>
            </a:r>
            <a:endParaRPr lang="ko-KR" altLang="en-US" sz="7200">
              <a:solidFill>
                <a:schemeClr val="accent5"/>
              </a:solidFill>
              <a:latin typeface="Brady Bunch Remastered" panose="020B0600020202020204" pitchFamily="34" charset="0"/>
              <a:ea typeface="+mj-ea"/>
              <a:cs typeface="+mj-cs"/>
            </a:endParaRPr>
          </a:p>
        </p:txBody>
      </p:sp>
      <p:sp>
        <p:nvSpPr>
          <p:cNvPr id="13" name="타원 12"/>
          <p:cNvSpPr/>
          <p:nvPr/>
        </p:nvSpPr>
        <p:spPr>
          <a:xfrm>
            <a:off x="4677665" y="3001710"/>
            <a:ext cx="1298960" cy="12989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5056016" y="3380566"/>
            <a:ext cx="542258" cy="541248"/>
            <a:chOff x="4722813" y="3792538"/>
            <a:chExt cx="854075" cy="852487"/>
          </a:xfrm>
          <a:solidFill>
            <a:schemeClr val="bg1"/>
          </a:solidFill>
        </p:grpSpPr>
        <p:sp>
          <p:nvSpPr>
            <p:cNvPr id="15" name="Freeform 213"/>
            <p:cNvSpPr>
              <a:spLocks/>
            </p:cNvSpPr>
            <p:nvPr/>
          </p:nvSpPr>
          <p:spPr bwMode="auto">
            <a:xfrm>
              <a:off x="4843463" y="3908425"/>
              <a:ext cx="669925" cy="644525"/>
            </a:xfrm>
            <a:custGeom>
              <a:avLst/>
              <a:gdLst>
                <a:gd name="T0" fmla="*/ 431 w 600"/>
                <a:gd name="T1" fmla="*/ 578 h 578"/>
                <a:gd name="T2" fmla="*/ 428 w 600"/>
                <a:gd name="T3" fmla="*/ 578 h 578"/>
                <a:gd name="T4" fmla="*/ 21 w 600"/>
                <a:gd name="T5" fmla="*/ 304 h 578"/>
                <a:gd name="T6" fmla="*/ 35 w 600"/>
                <a:gd name="T7" fmla="*/ 140 h 578"/>
                <a:gd name="T8" fmla="*/ 166 w 600"/>
                <a:gd name="T9" fmla="*/ 19 h 578"/>
                <a:gd name="T10" fmla="*/ 328 w 600"/>
                <a:gd name="T11" fmla="*/ 30 h 578"/>
                <a:gd name="T12" fmla="*/ 433 w 600"/>
                <a:gd name="T13" fmla="*/ 91 h 578"/>
                <a:gd name="T14" fmla="*/ 588 w 600"/>
                <a:gd name="T15" fmla="*/ 158 h 578"/>
                <a:gd name="T16" fmla="*/ 599 w 600"/>
                <a:gd name="T17" fmla="*/ 175 h 578"/>
                <a:gd name="T18" fmla="*/ 583 w 600"/>
                <a:gd name="T19" fmla="*/ 186 h 578"/>
                <a:gd name="T20" fmla="*/ 418 w 600"/>
                <a:gd name="T21" fmla="*/ 115 h 578"/>
                <a:gd name="T22" fmla="*/ 315 w 600"/>
                <a:gd name="T23" fmla="*/ 55 h 578"/>
                <a:gd name="T24" fmla="*/ 175 w 600"/>
                <a:gd name="T25" fmla="*/ 46 h 578"/>
                <a:gd name="T26" fmla="*/ 60 w 600"/>
                <a:gd name="T27" fmla="*/ 151 h 578"/>
                <a:gd name="T28" fmla="*/ 49 w 600"/>
                <a:gd name="T29" fmla="*/ 297 h 578"/>
                <a:gd name="T30" fmla="*/ 49 w 600"/>
                <a:gd name="T31" fmla="*/ 299 h 578"/>
                <a:gd name="T32" fmla="*/ 434 w 600"/>
                <a:gd name="T33" fmla="*/ 551 h 578"/>
                <a:gd name="T34" fmla="*/ 445 w 600"/>
                <a:gd name="T35" fmla="*/ 568 h 578"/>
                <a:gd name="T36" fmla="*/ 431 w 600"/>
                <a:gd name="T3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0" h="578">
                  <a:moveTo>
                    <a:pt x="431" y="578"/>
                  </a:moveTo>
                  <a:cubicBezTo>
                    <a:pt x="430" y="578"/>
                    <a:pt x="429" y="578"/>
                    <a:pt x="428" y="578"/>
                  </a:cubicBezTo>
                  <a:cubicBezTo>
                    <a:pt x="314" y="550"/>
                    <a:pt x="47" y="468"/>
                    <a:pt x="21" y="304"/>
                  </a:cubicBezTo>
                  <a:cubicBezTo>
                    <a:pt x="19" y="294"/>
                    <a:pt x="0" y="221"/>
                    <a:pt x="35" y="140"/>
                  </a:cubicBezTo>
                  <a:cubicBezTo>
                    <a:pt x="57" y="88"/>
                    <a:pt x="109" y="40"/>
                    <a:pt x="166" y="19"/>
                  </a:cubicBezTo>
                  <a:cubicBezTo>
                    <a:pt x="220" y="0"/>
                    <a:pt x="276" y="4"/>
                    <a:pt x="328" y="30"/>
                  </a:cubicBezTo>
                  <a:cubicBezTo>
                    <a:pt x="371" y="52"/>
                    <a:pt x="404" y="73"/>
                    <a:pt x="433" y="91"/>
                  </a:cubicBezTo>
                  <a:cubicBezTo>
                    <a:pt x="486" y="124"/>
                    <a:pt x="525" y="148"/>
                    <a:pt x="588" y="158"/>
                  </a:cubicBezTo>
                  <a:cubicBezTo>
                    <a:pt x="595" y="160"/>
                    <a:pt x="600" y="167"/>
                    <a:pt x="599" y="175"/>
                  </a:cubicBezTo>
                  <a:cubicBezTo>
                    <a:pt x="598" y="182"/>
                    <a:pt x="590" y="187"/>
                    <a:pt x="583" y="186"/>
                  </a:cubicBezTo>
                  <a:cubicBezTo>
                    <a:pt x="514" y="174"/>
                    <a:pt x="472" y="148"/>
                    <a:pt x="418" y="115"/>
                  </a:cubicBezTo>
                  <a:cubicBezTo>
                    <a:pt x="390" y="97"/>
                    <a:pt x="357" y="77"/>
                    <a:pt x="315" y="55"/>
                  </a:cubicBezTo>
                  <a:cubicBezTo>
                    <a:pt x="270" y="32"/>
                    <a:pt x="222" y="29"/>
                    <a:pt x="175" y="46"/>
                  </a:cubicBezTo>
                  <a:cubicBezTo>
                    <a:pt x="125" y="64"/>
                    <a:pt x="80" y="105"/>
                    <a:pt x="60" y="151"/>
                  </a:cubicBezTo>
                  <a:cubicBezTo>
                    <a:pt x="28" y="227"/>
                    <a:pt x="48" y="296"/>
                    <a:pt x="49" y="297"/>
                  </a:cubicBezTo>
                  <a:cubicBezTo>
                    <a:pt x="49" y="297"/>
                    <a:pt x="49" y="298"/>
                    <a:pt x="49" y="299"/>
                  </a:cubicBezTo>
                  <a:cubicBezTo>
                    <a:pt x="72" y="447"/>
                    <a:pt x="326" y="524"/>
                    <a:pt x="434" y="551"/>
                  </a:cubicBezTo>
                  <a:cubicBezTo>
                    <a:pt x="442" y="552"/>
                    <a:pt x="446" y="560"/>
                    <a:pt x="445" y="568"/>
                  </a:cubicBezTo>
                  <a:cubicBezTo>
                    <a:pt x="443" y="574"/>
                    <a:pt x="437" y="578"/>
                    <a:pt x="431" y="5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214"/>
            <p:cNvSpPr>
              <a:spLocks/>
            </p:cNvSpPr>
            <p:nvPr/>
          </p:nvSpPr>
          <p:spPr bwMode="auto">
            <a:xfrm>
              <a:off x="4722813" y="3792538"/>
              <a:ext cx="854075" cy="852487"/>
            </a:xfrm>
            <a:custGeom>
              <a:avLst/>
              <a:gdLst>
                <a:gd name="T0" fmla="*/ 382 w 764"/>
                <a:gd name="T1" fmla="*/ 764 h 764"/>
                <a:gd name="T2" fmla="*/ 0 w 764"/>
                <a:gd name="T3" fmla="*/ 382 h 764"/>
                <a:gd name="T4" fmla="*/ 150 w 764"/>
                <a:gd name="T5" fmla="*/ 79 h 764"/>
                <a:gd name="T6" fmla="*/ 170 w 764"/>
                <a:gd name="T7" fmla="*/ 82 h 764"/>
                <a:gd name="T8" fmla="*/ 167 w 764"/>
                <a:gd name="T9" fmla="*/ 101 h 764"/>
                <a:gd name="T10" fmla="*/ 28 w 764"/>
                <a:gd name="T11" fmla="*/ 382 h 764"/>
                <a:gd name="T12" fmla="*/ 382 w 764"/>
                <a:gd name="T13" fmla="*/ 736 h 764"/>
                <a:gd name="T14" fmla="*/ 736 w 764"/>
                <a:gd name="T15" fmla="*/ 382 h 764"/>
                <a:gd name="T16" fmla="*/ 382 w 764"/>
                <a:gd name="T17" fmla="*/ 28 h 764"/>
                <a:gd name="T18" fmla="*/ 210 w 764"/>
                <a:gd name="T19" fmla="*/ 73 h 764"/>
                <a:gd name="T20" fmla="*/ 191 w 764"/>
                <a:gd name="T21" fmla="*/ 68 h 764"/>
                <a:gd name="T22" fmla="*/ 196 w 764"/>
                <a:gd name="T23" fmla="*/ 49 h 764"/>
                <a:gd name="T24" fmla="*/ 382 w 764"/>
                <a:gd name="T25" fmla="*/ 0 h 764"/>
                <a:gd name="T26" fmla="*/ 764 w 764"/>
                <a:gd name="T27" fmla="*/ 382 h 764"/>
                <a:gd name="T28" fmla="*/ 382 w 764"/>
                <a:gd name="T29"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4" h="764">
                  <a:moveTo>
                    <a:pt x="382" y="764"/>
                  </a:moveTo>
                  <a:cubicBezTo>
                    <a:pt x="172" y="764"/>
                    <a:pt x="0" y="593"/>
                    <a:pt x="0" y="382"/>
                  </a:cubicBezTo>
                  <a:cubicBezTo>
                    <a:pt x="0" y="263"/>
                    <a:pt x="55" y="152"/>
                    <a:pt x="150" y="79"/>
                  </a:cubicBezTo>
                  <a:cubicBezTo>
                    <a:pt x="156" y="74"/>
                    <a:pt x="165" y="76"/>
                    <a:pt x="170" y="82"/>
                  </a:cubicBezTo>
                  <a:cubicBezTo>
                    <a:pt x="174" y="88"/>
                    <a:pt x="173" y="97"/>
                    <a:pt x="167" y="101"/>
                  </a:cubicBezTo>
                  <a:cubicBezTo>
                    <a:pt x="79" y="169"/>
                    <a:pt x="28" y="271"/>
                    <a:pt x="28" y="382"/>
                  </a:cubicBezTo>
                  <a:cubicBezTo>
                    <a:pt x="28" y="577"/>
                    <a:pt x="187" y="736"/>
                    <a:pt x="382" y="736"/>
                  </a:cubicBezTo>
                  <a:cubicBezTo>
                    <a:pt x="577" y="736"/>
                    <a:pt x="736" y="577"/>
                    <a:pt x="736" y="382"/>
                  </a:cubicBezTo>
                  <a:cubicBezTo>
                    <a:pt x="736" y="187"/>
                    <a:pt x="577" y="28"/>
                    <a:pt x="382" y="28"/>
                  </a:cubicBezTo>
                  <a:cubicBezTo>
                    <a:pt x="322" y="28"/>
                    <a:pt x="262" y="44"/>
                    <a:pt x="210" y="73"/>
                  </a:cubicBezTo>
                  <a:cubicBezTo>
                    <a:pt x="203" y="77"/>
                    <a:pt x="194" y="75"/>
                    <a:pt x="191" y="68"/>
                  </a:cubicBezTo>
                  <a:cubicBezTo>
                    <a:pt x="187" y="61"/>
                    <a:pt x="189" y="52"/>
                    <a:pt x="196" y="49"/>
                  </a:cubicBezTo>
                  <a:cubicBezTo>
                    <a:pt x="253" y="17"/>
                    <a:pt x="317" y="0"/>
                    <a:pt x="382" y="0"/>
                  </a:cubicBezTo>
                  <a:cubicBezTo>
                    <a:pt x="593" y="0"/>
                    <a:pt x="764" y="172"/>
                    <a:pt x="764" y="382"/>
                  </a:cubicBezTo>
                  <a:cubicBezTo>
                    <a:pt x="764" y="593"/>
                    <a:pt x="593" y="764"/>
                    <a:pt x="382" y="7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21" name="타원 20"/>
          <p:cNvSpPr/>
          <p:nvPr/>
        </p:nvSpPr>
        <p:spPr>
          <a:xfrm>
            <a:off x="5218634" y="4679526"/>
            <a:ext cx="957126" cy="9571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5454975" y="4957021"/>
            <a:ext cx="484445" cy="402136"/>
            <a:chOff x="4659313" y="5330825"/>
            <a:chExt cx="981075" cy="814387"/>
          </a:xfrm>
          <a:solidFill>
            <a:schemeClr val="bg1"/>
          </a:solidFill>
        </p:grpSpPr>
        <p:sp>
          <p:nvSpPr>
            <p:cNvPr id="23" name="Freeform 230"/>
            <p:cNvSpPr>
              <a:spLocks/>
            </p:cNvSpPr>
            <p:nvPr/>
          </p:nvSpPr>
          <p:spPr bwMode="auto">
            <a:xfrm>
              <a:off x="4659313" y="5837238"/>
              <a:ext cx="377825" cy="92075"/>
            </a:xfrm>
            <a:custGeom>
              <a:avLst/>
              <a:gdLst>
                <a:gd name="T0" fmla="*/ 16 w 339"/>
                <a:gd name="T1" fmla="*/ 83 h 83"/>
                <a:gd name="T2" fmla="*/ 2 w 339"/>
                <a:gd name="T3" fmla="*/ 71 h 83"/>
                <a:gd name="T4" fmla="*/ 13 w 339"/>
                <a:gd name="T5" fmla="*/ 55 h 83"/>
                <a:gd name="T6" fmla="*/ 321 w 339"/>
                <a:gd name="T7" fmla="*/ 1 h 83"/>
                <a:gd name="T8" fmla="*/ 337 w 339"/>
                <a:gd name="T9" fmla="*/ 13 h 83"/>
                <a:gd name="T10" fmla="*/ 326 w 339"/>
                <a:gd name="T11" fmla="*/ 29 h 83"/>
                <a:gd name="T12" fmla="*/ 18 w 339"/>
                <a:gd name="T13" fmla="*/ 83 h 83"/>
                <a:gd name="T14" fmla="*/ 16 w 339"/>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83">
                  <a:moveTo>
                    <a:pt x="16" y="83"/>
                  </a:moveTo>
                  <a:cubicBezTo>
                    <a:pt x="9" y="83"/>
                    <a:pt x="3" y="78"/>
                    <a:pt x="2" y="71"/>
                  </a:cubicBezTo>
                  <a:cubicBezTo>
                    <a:pt x="0" y="64"/>
                    <a:pt x="6" y="56"/>
                    <a:pt x="13" y="55"/>
                  </a:cubicBezTo>
                  <a:cubicBezTo>
                    <a:pt x="321" y="1"/>
                    <a:pt x="321" y="1"/>
                    <a:pt x="321" y="1"/>
                  </a:cubicBezTo>
                  <a:cubicBezTo>
                    <a:pt x="329" y="0"/>
                    <a:pt x="336" y="5"/>
                    <a:pt x="337" y="13"/>
                  </a:cubicBezTo>
                  <a:cubicBezTo>
                    <a:pt x="339" y="20"/>
                    <a:pt x="334" y="28"/>
                    <a:pt x="326" y="29"/>
                  </a:cubicBezTo>
                  <a:cubicBezTo>
                    <a:pt x="18" y="83"/>
                    <a:pt x="18" y="83"/>
                    <a:pt x="18" y="83"/>
                  </a:cubicBezTo>
                  <a:cubicBezTo>
                    <a:pt x="17" y="83"/>
                    <a:pt x="16" y="83"/>
                    <a:pt x="1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231"/>
            <p:cNvSpPr>
              <a:spLocks/>
            </p:cNvSpPr>
            <p:nvPr/>
          </p:nvSpPr>
          <p:spPr bwMode="auto">
            <a:xfrm>
              <a:off x="4659313" y="5667375"/>
              <a:ext cx="312738" cy="477837"/>
            </a:xfrm>
            <a:custGeom>
              <a:avLst/>
              <a:gdLst>
                <a:gd name="T0" fmla="*/ 25 w 280"/>
                <a:gd name="T1" fmla="*/ 428 h 428"/>
                <a:gd name="T2" fmla="*/ 13 w 280"/>
                <a:gd name="T3" fmla="*/ 428 h 428"/>
                <a:gd name="T4" fmla="*/ 1 w 280"/>
                <a:gd name="T5" fmla="*/ 413 h 428"/>
                <a:gd name="T6" fmla="*/ 16 w 280"/>
                <a:gd name="T7" fmla="*/ 400 h 428"/>
                <a:gd name="T8" fmla="*/ 16 w 280"/>
                <a:gd name="T9" fmla="*/ 400 h 428"/>
                <a:gd name="T10" fmla="*/ 176 w 280"/>
                <a:gd name="T11" fmla="*/ 344 h 428"/>
                <a:gd name="T12" fmla="*/ 252 w 280"/>
                <a:gd name="T13" fmla="*/ 140 h 428"/>
                <a:gd name="T14" fmla="*/ 252 w 280"/>
                <a:gd name="T15" fmla="*/ 14 h 428"/>
                <a:gd name="T16" fmla="*/ 266 w 280"/>
                <a:gd name="T17" fmla="*/ 0 h 428"/>
                <a:gd name="T18" fmla="*/ 280 w 280"/>
                <a:gd name="T19" fmla="*/ 14 h 428"/>
                <a:gd name="T20" fmla="*/ 280 w 280"/>
                <a:gd name="T21" fmla="*/ 140 h 428"/>
                <a:gd name="T22" fmla="*/ 195 w 280"/>
                <a:gd name="T23" fmla="*/ 365 h 428"/>
                <a:gd name="T24" fmla="*/ 25 w 280"/>
                <a:gd name="T25"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428">
                  <a:moveTo>
                    <a:pt x="25" y="428"/>
                  </a:moveTo>
                  <a:cubicBezTo>
                    <a:pt x="18" y="428"/>
                    <a:pt x="14" y="428"/>
                    <a:pt x="13" y="428"/>
                  </a:cubicBezTo>
                  <a:cubicBezTo>
                    <a:pt x="6" y="427"/>
                    <a:pt x="0" y="421"/>
                    <a:pt x="1" y="413"/>
                  </a:cubicBezTo>
                  <a:cubicBezTo>
                    <a:pt x="1" y="405"/>
                    <a:pt x="8" y="400"/>
                    <a:pt x="16" y="400"/>
                  </a:cubicBezTo>
                  <a:cubicBezTo>
                    <a:pt x="16" y="400"/>
                    <a:pt x="16" y="400"/>
                    <a:pt x="16" y="400"/>
                  </a:cubicBezTo>
                  <a:cubicBezTo>
                    <a:pt x="17" y="400"/>
                    <a:pt x="108" y="406"/>
                    <a:pt x="176" y="344"/>
                  </a:cubicBezTo>
                  <a:cubicBezTo>
                    <a:pt x="225" y="300"/>
                    <a:pt x="251" y="231"/>
                    <a:pt x="252" y="140"/>
                  </a:cubicBezTo>
                  <a:cubicBezTo>
                    <a:pt x="252" y="14"/>
                    <a:pt x="252" y="14"/>
                    <a:pt x="252" y="14"/>
                  </a:cubicBezTo>
                  <a:cubicBezTo>
                    <a:pt x="252" y="6"/>
                    <a:pt x="259" y="0"/>
                    <a:pt x="266" y="0"/>
                  </a:cubicBezTo>
                  <a:cubicBezTo>
                    <a:pt x="274" y="0"/>
                    <a:pt x="280" y="6"/>
                    <a:pt x="280" y="14"/>
                  </a:cubicBezTo>
                  <a:cubicBezTo>
                    <a:pt x="280" y="140"/>
                    <a:pt x="280" y="140"/>
                    <a:pt x="280" y="140"/>
                  </a:cubicBezTo>
                  <a:cubicBezTo>
                    <a:pt x="279" y="240"/>
                    <a:pt x="250" y="315"/>
                    <a:pt x="195" y="365"/>
                  </a:cubicBezTo>
                  <a:cubicBezTo>
                    <a:pt x="132" y="423"/>
                    <a:pt x="53" y="428"/>
                    <a:pt x="25"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232"/>
            <p:cNvSpPr>
              <a:spLocks/>
            </p:cNvSpPr>
            <p:nvPr/>
          </p:nvSpPr>
          <p:spPr bwMode="auto">
            <a:xfrm>
              <a:off x="4832350" y="5868988"/>
              <a:ext cx="31750" cy="227012"/>
            </a:xfrm>
            <a:custGeom>
              <a:avLst/>
              <a:gdLst>
                <a:gd name="T0" fmla="*/ 14 w 28"/>
                <a:gd name="T1" fmla="*/ 203 h 203"/>
                <a:gd name="T2" fmla="*/ 0 w 28"/>
                <a:gd name="T3" fmla="*/ 189 h 203"/>
                <a:gd name="T4" fmla="*/ 0 w 28"/>
                <a:gd name="T5" fmla="*/ 14 h 203"/>
                <a:gd name="T6" fmla="*/ 14 w 28"/>
                <a:gd name="T7" fmla="*/ 0 h 203"/>
                <a:gd name="T8" fmla="*/ 28 w 28"/>
                <a:gd name="T9" fmla="*/ 14 h 203"/>
                <a:gd name="T10" fmla="*/ 28 w 28"/>
                <a:gd name="T11" fmla="*/ 189 h 203"/>
                <a:gd name="T12" fmla="*/ 14 w 28"/>
                <a:gd name="T13" fmla="*/ 203 h 203"/>
              </a:gdLst>
              <a:ahLst/>
              <a:cxnLst>
                <a:cxn ang="0">
                  <a:pos x="T0" y="T1"/>
                </a:cxn>
                <a:cxn ang="0">
                  <a:pos x="T2" y="T3"/>
                </a:cxn>
                <a:cxn ang="0">
                  <a:pos x="T4" y="T5"/>
                </a:cxn>
                <a:cxn ang="0">
                  <a:pos x="T6" y="T7"/>
                </a:cxn>
                <a:cxn ang="0">
                  <a:pos x="T8" y="T9"/>
                </a:cxn>
                <a:cxn ang="0">
                  <a:pos x="T10" y="T11"/>
                </a:cxn>
                <a:cxn ang="0">
                  <a:pos x="T12" y="T13"/>
                </a:cxn>
              </a:cxnLst>
              <a:rect l="0" t="0" r="r" b="b"/>
              <a:pathLst>
                <a:path w="28" h="203">
                  <a:moveTo>
                    <a:pt x="14" y="203"/>
                  </a:moveTo>
                  <a:cubicBezTo>
                    <a:pt x="6" y="203"/>
                    <a:pt x="0" y="197"/>
                    <a:pt x="0" y="189"/>
                  </a:cubicBezTo>
                  <a:cubicBezTo>
                    <a:pt x="0" y="14"/>
                    <a:pt x="0" y="14"/>
                    <a:pt x="0" y="14"/>
                  </a:cubicBezTo>
                  <a:cubicBezTo>
                    <a:pt x="0" y="6"/>
                    <a:pt x="6" y="0"/>
                    <a:pt x="14" y="0"/>
                  </a:cubicBezTo>
                  <a:cubicBezTo>
                    <a:pt x="21" y="0"/>
                    <a:pt x="28" y="6"/>
                    <a:pt x="28" y="14"/>
                  </a:cubicBezTo>
                  <a:cubicBezTo>
                    <a:pt x="28" y="189"/>
                    <a:pt x="28" y="189"/>
                    <a:pt x="28" y="189"/>
                  </a:cubicBezTo>
                  <a:cubicBezTo>
                    <a:pt x="28" y="197"/>
                    <a:pt x="21" y="203"/>
                    <a:pt x="14"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233"/>
            <p:cNvSpPr>
              <a:spLocks/>
            </p:cNvSpPr>
            <p:nvPr/>
          </p:nvSpPr>
          <p:spPr bwMode="auto">
            <a:xfrm>
              <a:off x="4730750" y="5891213"/>
              <a:ext cx="31750" cy="247650"/>
            </a:xfrm>
            <a:custGeom>
              <a:avLst/>
              <a:gdLst>
                <a:gd name="T0" fmla="*/ 14 w 28"/>
                <a:gd name="T1" fmla="*/ 222 h 222"/>
                <a:gd name="T2" fmla="*/ 0 w 28"/>
                <a:gd name="T3" fmla="*/ 208 h 222"/>
                <a:gd name="T4" fmla="*/ 0 w 28"/>
                <a:gd name="T5" fmla="*/ 14 h 222"/>
                <a:gd name="T6" fmla="*/ 14 w 28"/>
                <a:gd name="T7" fmla="*/ 0 h 222"/>
                <a:gd name="T8" fmla="*/ 28 w 28"/>
                <a:gd name="T9" fmla="*/ 14 h 222"/>
                <a:gd name="T10" fmla="*/ 28 w 28"/>
                <a:gd name="T11" fmla="*/ 208 h 222"/>
                <a:gd name="T12" fmla="*/ 14 w 2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28" h="222">
                  <a:moveTo>
                    <a:pt x="14" y="222"/>
                  </a:moveTo>
                  <a:cubicBezTo>
                    <a:pt x="6" y="222"/>
                    <a:pt x="0" y="216"/>
                    <a:pt x="0" y="208"/>
                  </a:cubicBezTo>
                  <a:cubicBezTo>
                    <a:pt x="0" y="14"/>
                    <a:pt x="0" y="14"/>
                    <a:pt x="0" y="14"/>
                  </a:cubicBezTo>
                  <a:cubicBezTo>
                    <a:pt x="0" y="6"/>
                    <a:pt x="6" y="0"/>
                    <a:pt x="14" y="0"/>
                  </a:cubicBezTo>
                  <a:cubicBezTo>
                    <a:pt x="22" y="0"/>
                    <a:pt x="28" y="6"/>
                    <a:pt x="28" y="14"/>
                  </a:cubicBezTo>
                  <a:cubicBezTo>
                    <a:pt x="28" y="208"/>
                    <a:pt x="28" y="208"/>
                    <a:pt x="28" y="208"/>
                  </a:cubicBezTo>
                  <a:cubicBezTo>
                    <a:pt x="28" y="216"/>
                    <a:pt x="22" y="222"/>
                    <a:pt x="1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34"/>
            <p:cNvSpPr>
              <a:spLocks/>
            </p:cNvSpPr>
            <p:nvPr/>
          </p:nvSpPr>
          <p:spPr bwMode="auto">
            <a:xfrm>
              <a:off x="4922838" y="5368925"/>
              <a:ext cx="338138" cy="258762"/>
            </a:xfrm>
            <a:custGeom>
              <a:avLst/>
              <a:gdLst>
                <a:gd name="T0" fmla="*/ 16 w 303"/>
                <a:gd name="T1" fmla="*/ 232 h 232"/>
                <a:gd name="T2" fmla="*/ 11 w 303"/>
                <a:gd name="T3" fmla="*/ 231 h 232"/>
                <a:gd name="T4" fmla="*/ 3 w 303"/>
                <a:gd name="T5" fmla="*/ 213 h 232"/>
                <a:gd name="T6" fmla="*/ 287 w 303"/>
                <a:gd name="T7" fmla="*/ 0 h 232"/>
                <a:gd name="T8" fmla="*/ 302 w 303"/>
                <a:gd name="T9" fmla="*/ 13 h 232"/>
                <a:gd name="T10" fmla="*/ 290 w 303"/>
                <a:gd name="T11" fmla="*/ 28 h 232"/>
                <a:gd name="T12" fmla="*/ 29 w 303"/>
                <a:gd name="T13" fmla="*/ 223 h 232"/>
                <a:gd name="T14" fmla="*/ 16 w 303"/>
                <a:gd name="T15" fmla="*/ 232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32">
                  <a:moveTo>
                    <a:pt x="16" y="232"/>
                  </a:moveTo>
                  <a:cubicBezTo>
                    <a:pt x="14" y="232"/>
                    <a:pt x="12" y="231"/>
                    <a:pt x="11" y="231"/>
                  </a:cubicBezTo>
                  <a:cubicBezTo>
                    <a:pt x="3" y="228"/>
                    <a:pt x="0" y="220"/>
                    <a:pt x="3" y="213"/>
                  </a:cubicBezTo>
                  <a:cubicBezTo>
                    <a:pt x="69" y="42"/>
                    <a:pt x="197" y="10"/>
                    <a:pt x="287" y="0"/>
                  </a:cubicBezTo>
                  <a:cubicBezTo>
                    <a:pt x="294" y="0"/>
                    <a:pt x="301" y="5"/>
                    <a:pt x="302" y="13"/>
                  </a:cubicBezTo>
                  <a:cubicBezTo>
                    <a:pt x="303" y="21"/>
                    <a:pt x="297" y="27"/>
                    <a:pt x="290" y="28"/>
                  </a:cubicBezTo>
                  <a:cubicBezTo>
                    <a:pt x="200" y="38"/>
                    <a:pt x="89" y="69"/>
                    <a:pt x="29" y="223"/>
                  </a:cubicBezTo>
                  <a:cubicBezTo>
                    <a:pt x="27" y="228"/>
                    <a:pt x="21" y="232"/>
                    <a:pt x="16"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35"/>
            <p:cNvSpPr>
              <a:spLocks noEditPoints="1"/>
            </p:cNvSpPr>
            <p:nvPr/>
          </p:nvSpPr>
          <p:spPr bwMode="auto">
            <a:xfrm>
              <a:off x="5111750" y="5675313"/>
              <a:ext cx="171450" cy="171450"/>
            </a:xfrm>
            <a:custGeom>
              <a:avLst/>
              <a:gdLst>
                <a:gd name="T0" fmla="*/ 77 w 154"/>
                <a:gd name="T1" fmla="*/ 154 h 154"/>
                <a:gd name="T2" fmla="*/ 0 w 154"/>
                <a:gd name="T3" fmla="*/ 77 h 154"/>
                <a:gd name="T4" fmla="*/ 77 w 154"/>
                <a:gd name="T5" fmla="*/ 0 h 154"/>
                <a:gd name="T6" fmla="*/ 154 w 154"/>
                <a:gd name="T7" fmla="*/ 77 h 154"/>
                <a:gd name="T8" fmla="*/ 77 w 154"/>
                <a:gd name="T9" fmla="*/ 154 h 154"/>
                <a:gd name="T10" fmla="*/ 77 w 154"/>
                <a:gd name="T11" fmla="*/ 28 h 154"/>
                <a:gd name="T12" fmla="*/ 28 w 154"/>
                <a:gd name="T13" fmla="*/ 77 h 154"/>
                <a:gd name="T14" fmla="*/ 77 w 154"/>
                <a:gd name="T15" fmla="*/ 126 h 154"/>
                <a:gd name="T16" fmla="*/ 126 w 154"/>
                <a:gd name="T17" fmla="*/ 77 h 154"/>
                <a:gd name="T18" fmla="*/ 77 w 154"/>
                <a:gd name="T19" fmla="*/ 2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154"/>
                  </a:moveTo>
                  <a:cubicBezTo>
                    <a:pt x="34" y="154"/>
                    <a:pt x="0" y="120"/>
                    <a:pt x="0" y="77"/>
                  </a:cubicBezTo>
                  <a:cubicBezTo>
                    <a:pt x="0" y="34"/>
                    <a:pt x="34" y="0"/>
                    <a:pt x="77" y="0"/>
                  </a:cubicBezTo>
                  <a:cubicBezTo>
                    <a:pt x="119" y="0"/>
                    <a:pt x="154" y="34"/>
                    <a:pt x="154" y="77"/>
                  </a:cubicBezTo>
                  <a:cubicBezTo>
                    <a:pt x="154" y="120"/>
                    <a:pt x="119" y="154"/>
                    <a:pt x="77" y="154"/>
                  </a:cubicBezTo>
                  <a:close/>
                  <a:moveTo>
                    <a:pt x="77" y="28"/>
                  </a:moveTo>
                  <a:cubicBezTo>
                    <a:pt x="50" y="28"/>
                    <a:pt x="28" y="50"/>
                    <a:pt x="28" y="77"/>
                  </a:cubicBezTo>
                  <a:cubicBezTo>
                    <a:pt x="28" y="104"/>
                    <a:pt x="50" y="126"/>
                    <a:pt x="77" y="126"/>
                  </a:cubicBezTo>
                  <a:cubicBezTo>
                    <a:pt x="104" y="126"/>
                    <a:pt x="126" y="104"/>
                    <a:pt x="126" y="77"/>
                  </a:cubicBezTo>
                  <a:cubicBezTo>
                    <a:pt x="126" y="50"/>
                    <a:pt x="104" y="28"/>
                    <a:pt x="7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55"/>
            <p:cNvSpPr>
              <a:spLocks noEditPoints="1"/>
            </p:cNvSpPr>
            <p:nvPr/>
          </p:nvSpPr>
          <p:spPr bwMode="auto">
            <a:xfrm>
              <a:off x="4779963" y="5330825"/>
              <a:ext cx="860425" cy="723900"/>
            </a:xfrm>
            <a:custGeom>
              <a:avLst/>
              <a:gdLst>
                <a:gd name="T0" fmla="*/ 323 w 771"/>
                <a:gd name="T1" fmla="*/ 649 h 649"/>
                <a:gd name="T2" fmla="*/ 223 w 771"/>
                <a:gd name="T3" fmla="*/ 611 h 649"/>
                <a:gd name="T4" fmla="*/ 202 w 771"/>
                <a:gd name="T5" fmla="*/ 522 h 649"/>
                <a:gd name="T6" fmla="*/ 202 w 771"/>
                <a:gd name="T7" fmla="*/ 359 h 649"/>
                <a:gd name="T8" fmla="*/ 25 w 771"/>
                <a:gd name="T9" fmla="*/ 292 h 649"/>
                <a:gd name="T10" fmla="*/ 14 w 771"/>
                <a:gd name="T11" fmla="*/ 281 h 649"/>
                <a:gd name="T12" fmla="*/ 66 w 771"/>
                <a:gd name="T13" fmla="*/ 110 h 649"/>
                <a:gd name="T14" fmla="*/ 392 w 771"/>
                <a:gd name="T15" fmla="*/ 0 h 649"/>
                <a:gd name="T16" fmla="*/ 647 w 771"/>
                <a:gd name="T17" fmla="*/ 105 h 649"/>
                <a:gd name="T18" fmla="*/ 731 w 771"/>
                <a:gd name="T19" fmla="*/ 503 h 649"/>
                <a:gd name="T20" fmla="*/ 717 w 771"/>
                <a:gd name="T21" fmla="*/ 515 h 649"/>
                <a:gd name="T22" fmla="*/ 563 w 771"/>
                <a:gd name="T23" fmla="*/ 515 h 649"/>
                <a:gd name="T24" fmla="*/ 323 w 771"/>
                <a:gd name="T25" fmla="*/ 649 h 649"/>
                <a:gd name="T26" fmla="*/ 41 w 771"/>
                <a:gd name="T27" fmla="*/ 267 h 649"/>
                <a:gd name="T28" fmla="*/ 227 w 771"/>
                <a:gd name="T29" fmla="*/ 346 h 649"/>
                <a:gd name="T30" fmla="*/ 230 w 771"/>
                <a:gd name="T31" fmla="*/ 354 h 649"/>
                <a:gd name="T32" fmla="*/ 230 w 771"/>
                <a:gd name="T33" fmla="*/ 523 h 649"/>
                <a:gd name="T34" fmla="*/ 229 w 771"/>
                <a:gd name="T35" fmla="*/ 526 h 649"/>
                <a:gd name="T36" fmla="*/ 245 w 771"/>
                <a:gd name="T37" fmla="*/ 593 h 649"/>
                <a:gd name="T38" fmla="*/ 323 w 771"/>
                <a:gd name="T39" fmla="*/ 621 h 649"/>
                <a:gd name="T40" fmla="*/ 537 w 771"/>
                <a:gd name="T41" fmla="*/ 501 h 649"/>
                <a:gd name="T42" fmla="*/ 551 w 771"/>
                <a:gd name="T43" fmla="*/ 487 h 649"/>
                <a:gd name="T44" fmla="*/ 705 w 771"/>
                <a:gd name="T45" fmla="*/ 487 h 649"/>
                <a:gd name="T46" fmla="*/ 626 w 771"/>
                <a:gd name="T47" fmla="*/ 123 h 649"/>
                <a:gd name="T48" fmla="*/ 392 w 771"/>
                <a:gd name="T49" fmla="*/ 28 h 649"/>
                <a:gd name="T50" fmla="*/ 88 w 771"/>
                <a:gd name="T51" fmla="*/ 128 h 649"/>
                <a:gd name="T52" fmla="*/ 41 w 771"/>
                <a:gd name="T53" fmla="*/ 26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1" h="649">
                  <a:moveTo>
                    <a:pt x="323" y="649"/>
                  </a:moveTo>
                  <a:cubicBezTo>
                    <a:pt x="278" y="649"/>
                    <a:pt x="244" y="636"/>
                    <a:pt x="223" y="611"/>
                  </a:cubicBezTo>
                  <a:cubicBezTo>
                    <a:pt x="195" y="576"/>
                    <a:pt x="200" y="531"/>
                    <a:pt x="202" y="522"/>
                  </a:cubicBezTo>
                  <a:cubicBezTo>
                    <a:pt x="202" y="359"/>
                    <a:pt x="202" y="359"/>
                    <a:pt x="202" y="359"/>
                  </a:cubicBezTo>
                  <a:cubicBezTo>
                    <a:pt x="170" y="323"/>
                    <a:pt x="65" y="299"/>
                    <a:pt x="25" y="292"/>
                  </a:cubicBezTo>
                  <a:cubicBezTo>
                    <a:pt x="19" y="291"/>
                    <a:pt x="15" y="287"/>
                    <a:pt x="14" y="281"/>
                  </a:cubicBezTo>
                  <a:cubicBezTo>
                    <a:pt x="13" y="277"/>
                    <a:pt x="0" y="188"/>
                    <a:pt x="66" y="110"/>
                  </a:cubicBezTo>
                  <a:cubicBezTo>
                    <a:pt x="129" y="37"/>
                    <a:pt x="238" y="0"/>
                    <a:pt x="392" y="0"/>
                  </a:cubicBezTo>
                  <a:cubicBezTo>
                    <a:pt x="502" y="0"/>
                    <a:pt x="588" y="36"/>
                    <a:pt x="647" y="105"/>
                  </a:cubicBezTo>
                  <a:cubicBezTo>
                    <a:pt x="771" y="251"/>
                    <a:pt x="732" y="493"/>
                    <a:pt x="731" y="503"/>
                  </a:cubicBezTo>
                  <a:cubicBezTo>
                    <a:pt x="729" y="510"/>
                    <a:pt x="724" y="515"/>
                    <a:pt x="717" y="515"/>
                  </a:cubicBezTo>
                  <a:cubicBezTo>
                    <a:pt x="563" y="515"/>
                    <a:pt x="563" y="515"/>
                    <a:pt x="563" y="515"/>
                  </a:cubicBezTo>
                  <a:cubicBezTo>
                    <a:pt x="550" y="580"/>
                    <a:pt x="450" y="649"/>
                    <a:pt x="323" y="649"/>
                  </a:cubicBezTo>
                  <a:close/>
                  <a:moveTo>
                    <a:pt x="41" y="267"/>
                  </a:moveTo>
                  <a:cubicBezTo>
                    <a:pt x="78" y="273"/>
                    <a:pt x="193" y="298"/>
                    <a:pt x="227" y="346"/>
                  </a:cubicBezTo>
                  <a:cubicBezTo>
                    <a:pt x="229" y="348"/>
                    <a:pt x="230" y="351"/>
                    <a:pt x="230" y="354"/>
                  </a:cubicBezTo>
                  <a:cubicBezTo>
                    <a:pt x="230" y="523"/>
                    <a:pt x="230" y="523"/>
                    <a:pt x="230" y="523"/>
                  </a:cubicBezTo>
                  <a:cubicBezTo>
                    <a:pt x="230" y="524"/>
                    <a:pt x="230" y="525"/>
                    <a:pt x="229" y="526"/>
                  </a:cubicBezTo>
                  <a:cubicBezTo>
                    <a:pt x="229" y="526"/>
                    <a:pt x="222" y="566"/>
                    <a:pt x="245" y="593"/>
                  </a:cubicBezTo>
                  <a:cubicBezTo>
                    <a:pt x="260" y="612"/>
                    <a:pt x="287" y="621"/>
                    <a:pt x="323" y="621"/>
                  </a:cubicBezTo>
                  <a:cubicBezTo>
                    <a:pt x="447" y="621"/>
                    <a:pt x="537" y="549"/>
                    <a:pt x="537" y="501"/>
                  </a:cubicBezTo>
                  <a:cubicBezTo>
                    <a:pt x="537" y="493"/>
                    <a:pt x="543" y="487"/>
                    <a:pt x="551" y="487"/>
                  </a:cubicBezTo>
                  <a:cubicBezTo>
                    <a:pt x="705" y="487"/>
                    <a:pt x="705" y="487"/>
                    <a:pt x="705" y="487"/>
                  </a:cubicBezTo>
                  <a:cubicBezTo>
                    <a:pt x="710" y="437"/>
                    <a:pt x="726" y="242"/>
                    <a:pt x="626" y="123"/>
                  </a:cubicBezTo>
                  <a:cubicBezTo>
                    <a:pt x="572" y="60"/>
                    <a:pt x="494" y="28"/>
                    <a:pt x="392" y="28"/>
                  </a:cubicBezTo>
                  <a:cubicBezTo>
                    <a:pt x="247" y="28"/>
                    <a:pt x="145" y="62"/>
                    <a:pt x="88" y="128"/>
                  </a:cubicBezTo>
                  <a:cubicBezTo>
                    <a:pt x="42" y="182"/>
                    <a:pt x="40" y="243"/>
                    <a:pt x="41"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9276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 r="69"/>
          <a:stretch>
            <a:fillRect/>
          </a:stretch>
        </p:blipFill>
        <p:spPr/>
      </p:pic>
      <p:grpSp>
        <p:nvGrpSpPr>
          <p:cNvPr id="4" name="그룹 3"/>
          <p:cNvGrpSpPr/>
          <p:nvPr/>
        </p:nvGrpSpPr>
        <p:grpSpPr>
          <a:xfrm>
            <a:off x="1347389" y="1415280"/>
            <a:ext cx="9497223" cy="4181329"/>
            <a:chOff x="1347389" y="1887040"/>
            <a:chExt cx="9497223" cy="4181329"/>
          </a:xfrm>
        </p:grpSpPr>
        <p:sp>
          <p:nvSpPr>
            <p:cNvPr id="9" name="직사각형 8"/>
            <p:cNvSpPr/>
            <p:nvPr/>
          </p:nvSpPr>
          <p:spPr>
            <a:xfrm>
              <a:off x="1435693" y="1887040"/>
              <a:ext cx="9320614" cy="3083921"/>
            </a:xfrm>
            <a:prstGeom prst="rect">
              <a:avLst/>
            </a:prstGeom>
          </p:spPr>
          <p:txBody>
            <a:bodyPr wrap="square">
              <a:spAutoFit/>
            </a:bodyPr>
            <a:lstStyle/>
            <a:p>
              <a:pPr algn="dist">
                <a:lnSpc>
                  <a:spcPct val="90000"/>
                </a:lnSpc>
                <a:spcBef>
                  <a:spcPct val="0"/>
                </a:spcBef>
              </a:pPr>
              <a:r>
                <a:rPr lang="en-US" altLang="ko-KR" sz="7200">
                  <a:solidFill>
                    <a:schemeClr val="bg1"/>
                  </a:solidFill>
                  <a:latin typeface="Brady Bunch Remastered" panose="020B0600020202020204" pitchFamily="34" charset="0"/>
                  <a:ea typeface="+mj-ea"/>
                  <a:cs typeface="+mj-cs"/>
                </a:rPr>
                <a:t>a competitive game that separates the </a:t>
              </a:r>
              <a:r>
                <a:rPr lang="en-US" altLang="ko-KR" sz="7200" smtClean="0">
                  <a:solidFill>
                    <a:schemeClr val="bg1"/>
                  </a:solidFill>
                  <a:latin typeface="Brady Bunch Remastered" panose="020B0600020202020204" pitchFamily="34" charset="0"/>
                  <a:ea typeface="+mj-ea"/>
                  <a:cs typeface="+mj-cs"/>
                </a:rPr>
                <a:t>winners</a:t>
              </a:r>
            </a:p>
            <a:p>
              <a:pPr algn="dist">
                <a:lnSpc>
                  <a:spcPct val="90000"/>
                </a:lnSpc>
                <a:spcBef>
                  <a:spcPct val="0"/>
                </a:spcBef>
              </a:pPr>
              <a:r>
                <a:rPr lang="en-US" altLang="ko-KR" sz="7200" smtClean="0">
                  <a:solidFill>
                    <a:schemeClr val="bg1"/>
                  </a:solidFill>
                  <a:latin typeface="Brady Bunch Remastered" panose="020B0600020202020204" pitchFamily="34" charset="0"/>
                  <a:ea typeface="+mj-ea"/>
                  <a:cs typeface="+mj-cs"/>
                </a:rPr>
                <a:t>from </a:t>
              </a:r>
              <a:r>
                <a:rPr lang="en-US" altLang="ko-KR" sz="7200">
                  <a:solidFill>
                    <a:schemeClr val="bg1"/>
                  </a:solidFill>
                  <a:latin typeface="Brady Bunch Remastered" panose="020B0600020202020204" pitchFamily="34" charset="0"/>
                  <a:ea typeface="+mj-ea"/>
                  <a:cs typeface="+mj-cs"/>
                </a:rPr>
                <a:t>the winner</a:t>
              </a:r>
              <a:endParaRPr lang="ko-KR" altLang="en-US" sz="7200">
                <a:solidFill>
                  <a:schemeClr val="bg1"/>
                </a:solidFill>
                <a:latin typeface="Brady Bunch Remastered" panose="020B0600020202020204" pitchFamily="34" charset="0"/>
                <a:ea typeface="+mj-ea"/>
                <a:cs typeface="+mj-cs"/>
              </a:endParaRPr>
            </a:p>
          </p:txBody>
        </p:sp>
        <p:sp>
          <p:nvSpPr>
            <p:cNvPr id="10" name="직사각형 9"/>
            <p:cNvSpPr/>
            <p:nvPr/>
          </p:nvSpPr>
          <p:spPr>
            <a:xfrm>
              <a:off x="1347389" y="5052706"/>
              <a:ext cx="9497223" cy="1015663"/>
            </a:xfrm>
            <a:prstGeom prst="rect">
              <a:avLst/>
            </a:prstGeom>
          </p:spPr>
          <p:txBody>
            <a:bodyPr wrap="square">
              <a:spAutoFit/>
            </a:bodyPr>
            <a:lstStyle/>
            <a:p>
              <a:pPr algn="just"/>
              <a:r>
                <a:rPr lang="en-US" altLang="ko-KR" sz="1000">
                  <a:solidFill>
                    <a:schemeClr val="bg1"/>
                  </a:solidFill>
                  <a:latin typeface="Noto Sans" panose="020B0502040504020204" pitchFamily="34" charset="0"/>
                  <a:ea typeface="Noto Sans" panose="020B0502040504020204" pitchFamily="34" charset="0"/>
                  <a:cs typeface="Calibri" panose="020F0502020204030204" pitchFamily="34" charset="0"/>
                </a:rPr>
                <a:t>Lorem ipsum dolor sit amet, vel ea invidunt forensibus, vix no audire aeterno. Vis civibus oporteat deseruisse ea, ex vim diceret bonorum inciderint. Ea esse utroque deseruisse per, per admodum reprehendunt in. In luptatum gubergren vis. At duo paulo munere, te mea blandit sensibus praesent. Sed eu probo illud lorem, mei nobis semper ut. Tempor maiorum nam te, an pro erat inermis. Duo an graeco indoctum sadipscing, ea cibo noluisse est. Habeo mandamus cum in, quo homero soluta placerat te. Pri nibh dicat ea, eu tollit nonumy vim, duo aeque possit scribentur te. Ut mei postea utamur electram, his minim perfecto ei, eam omnium appetere te. Lorem ipsum dolor sit amet, vel ea invidunt forensibus, vix no audire aeterno. Lorem ipsum dolor sit. Lorem ipsum dolor. </a:t>
              </a:r>
            </a:p>
          </p:txBody>
        </p:sp>
      </p:grpSp>
    </p:spTree>
    <p:extLst>
      <p:ext uri="{BB962C8B-B14F-4D97-AF65-F5344CB8AC3E}">
        <p14:creationId xmlns:p14="http://schemas.microsoft.com/office/powerpoint/2010/main" val="1572005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0491" r="1023"/>
          <a:stretch/>
        </p:blipFill>
        <p:spPr>
          <a:xfrm>
            <a:off x="0" y="0"/>
            <a:ext cx="4064000" cy="3438525"/>
          </a:xfrm>
        </p:spPr>
      </p:pic>
      <p:pic>
        <p:nvPicPr>
          <p:cNvPr id="17" name="그림 개체 틀 1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0619" r="10619"/>
          <a:stretch>
            <a:fillRect/>
          </a:stretch>
        </p:blipFill>
        <p:spPr>
          <a:xfrm>
            <a:off x="4064000" y="3419475"/>
            <a:ext cx="4064000" cy="3438525"/>
          </a:xfrm>
        </p:spPr>
      </p:pic>
      <p:pic>
        <p:nvPicPr>
          <p:cNvPr id="18" name="그림 개체 틀 17"/>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0619" r="10619"/>
          <a:stretch>
            <a:fillRect/>
          </a:stretch>
        </p:blipFill>
        <p:spPr>
          <a:xfrm>
            <a:off x="8128000" y="0"/>
            <a:ext cx="4064000" cy="3438525"/>
          </a:xfrm>
        </p:spPr>
      </p:pic>
      <p:sp>
        <p:nvSpPr>
          <p:cNvPr id="19" name="제목 3">
            <a:extLst>
              <a:ext uri="{FF2B5EF4-FFF2-40B4-BE49-F238E27FC236}">
                <a16:creationId xmlns:a16="http://schemas.microsoft.com/office/drawing/2014/main" xmlns="" id="{29350DAA-7ABC-4968-A317-113FECA94406}"/>
              </a:ext>
            </a:extLst>
          </p:cNvPr>
          <p:cNvSpPr txBox="1">
            <a:spLocks/>
          </p:cNvSpPr>
          <p:nvPr/>
        </p:nvSpPr>
        <p:spPr>
          <a:xfrm>
            <a:off x="4500785" y="266907"/>
            <a:ext cx="3190430" cy="290471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altLang="ko-KR" sz="6600">
                <a:solidFill>
                  <a:schemeClr val="accent5"/>
                </a:solidFill>
                <a:latin typeface="Brady Bunch Remastered" panose="020B0600020202020204" pitchFamily="34" charset="0"/>
              </a:rPr>
              <a:t>Your</a:t>
            </a:r>
          </a:p>
          <a:p>
            <a:pPr algn="ctr">
              <a:lnSpc>
                <a:spcPct val="80000"/>
              </a:lnSpc>
            </a:pPr>
            <a:r>
              <a:rPr lang="en-US" altLang="ko-KR" sz="6600">
                <a:solidFill>
                  <a:schemeClr val="accent5"/>
                </a:solidFill>
                <a:latin typeface="Brady Bunch Remastered" panose="020B0600020202020204" pitchFamily="34" charset="0"/>
              </a:rPr>
              <a:t>Solution</a:t>
            </a:r>
          </a:p>
          <a:p>
            <a:pPr algn="ctr">
              <a:lnSpc>
                <a:spcPct val="80000"/>
              </a:lnSpc>
            </a:pPr>
            <a:r>
              <a:rPr lang="en-US" altLang="ko-KR" sz="6600">
                <a:solidFill>
                  <a:schemeClr val="accent5"/>
                </a:solidFill>
                <a:latin typeface="Brady Bunch Remastered" panose="020B0600020202020204" pitchFamily="34" charset="0"/>
              </a:rPr>
              <a:t>here</a:t>
            </a:r>
          </a:p>
        </p:txBody>
      </p:sp>
      <p:sp>
        <p:nvSpPr>
          <p:cNvPr id="21" name="제목 3">
            <a:extLst>
              <a:ext uri="{FF2B5EF4-FFF2-40B4-BE49-F238E27FC236}">
                <a16:creationId xmlns:a16="http://schemas.microsoft.com/office/drawing/2014/main" xmlns="" id="{29350DAA-7ABC-4968-A317-113FECA94406}"/>
              </a:ext>
            </a:extLst>
          </p:cNvPr>
          <p:cNvSpPr txBox="1">
            <a:spLocks/>
          </p:cNvSpPr>
          <p:nvPr/>
        </p:nvSpPr>
        <p:spPr>
          <a:xfrm>
            <a:off x="436785" y="3686382"/>
            <a:ext cx="3190430" cy="290471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altLang="ko-KR" sz="6600">
                <a:solidFill>
                  <a:schemeClr val="accent1">
                    <a:lumMod val="60000"/>
                    <a:lumOff val="40000"/>
                  </a:schemeClr>
                </a:solidFill>
                <a:latin typeface="Brady Bunch Remastered" panose="020B0600020202020204" pitchFamily="34" charset="0"/>
              </a:rPr>
              <a:t>Your</a:t>
            </a:r>
          </a:p>
          <a:p>
            <a:pPr algn="ctr">
              <a:lnSpc>
                <a:spcPct val="80000"/>
              </a:lnSpc>
            </a:pPr>
            <a:r>
              <a:rPr lang="en-US" altLang="ko-KR" sz="6600">
                <a:solidFill>
                  <a:schemeClr val="accent1">
                    <a:lumMod val="60000"/>
                    <a:lumOff val="40000"/>
                  </a:schemeClr>
                </a:solidFill>
                <a:latin typeface="Brady Bunch Remastered" panose="020B0600020202020204" pitchFamily="34" charset="0"/>
              </a:rPr>
              <a:t>Solution</a:t>
            </a:r>
          </a:p>
          <a:p>
            <a:pPr algn="ctr">
              <a:lnSpc>
                <a:spcPct val="80000"/>
              </a:lnSpc>
            </a:pPr>
            <a:r>
              <a:rPr lang="en-US" altLang="ko-KR" sz="6600">
                <a:solidFill>
                  <a:schemeClr val="accent1">
                    <a:lumMod val="60000"/>
                    <a:lumOff val="40000"/>
                  </a:schemeClr>
                </a:solidFill>
                <a:latin typeface="Brady Bunch Remastered" panose="020B0600020202020204" pitchFamily="34" charset="0"/>
              </a:rPr>
              <a:t>here</a:t>
            </a:r>
          </a:p>
        </p:txBody>
      </p:sp>
      <p:sp>
        <p:nvSpPr>
          <p:cNvPr id="22" name="직사각형 21"/>
          <p:cNvSpPr/>
          <p:nvPr/>
        </p:nvSpPr>
        <p:spPr>
          <a:xfrm>
            <a:off x="8734277" y="4169241"/>
            <a:ext cx="2851447" cy="1938992"/>
          </a:xfrm>
          <a:prstGeom prst="rect">
            <a:avLst/>
          </a:prstGeom>
        </p:spPr>
        <p:txBody>
          <a:bodyPr wrap="square">
            <a:spAutoFit/>
          </a:bodyPr>
          <a:lstStyle/>
          <a:p>
            <a:pPr algn="dist"/>
            <a:r>
              <a:rPr lang="en-US" altLang="ko-KR" sz="1000">
                <a:solidFill>
                  <a:schemeClr val="accent5"/>
                </a:solidFill>
                <a:latin typeface="Noto Sans" panose="020B0502040504020204" pitchFamily="34" charset="0"/>
                <a:ea typeface="Noto Sans" panose="020B0502040504020204" pitchFamily="34" charset="0"/>
                <a:cs typeface="Calibri" panose="020F0502020204030204" pitchFamily="34" charset="0"/>
              </a:rPr>
              <a:t>Lorem ipsum dolor sit amet, vel ea invidunt forensibus, vix no audire aeterno. Vis civibus oporteat deseruisse ea, ex vim diceret bonorum inciderint. Ea esse utroque deseruisse per, per admodum reprehendunt in. In luptatum gubergren vis. At duo paulo munere, te mea blandit sensibus praesent. Sed eu probo illud lorem, mei nobis semper ut. Tempor maiorum nam te, an pro erat inermis. Duo an graeco indoctum sadipscing, ea cibo noluisse est. Habeo mandamus cum in, quo homero soluta placerat te. </a:t>
            </a:r>
          </a:p>
        </p:txBody>
      </p:sp>
      <p:sp>
        <p:nvSpPr>
          <p:cNvPr id="23" name="직사각형 22"/>
          <p:cNvSpPr/>
          <p:nvPr/>
        </p:nvSpPr>
        <p:spPr>
          <a:xfrm>
            <a:off x="4064000" y="3419475"/>
            <a:ext cx="4064000" cy="3438525"/>
          </a:xfrm>
          <a:prstGeom prst="rect">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0232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개체 틀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9" b="139"/>
          <a:stretch>
            <a:fillRect/>
          </a:stretch>
        </p:blipFill>
        <p:spPr/>
      </p:pic>
      <p:sp>
        <p:nvSpPr>
          <p:cNvPr id="13" name="직사각형 12"/>
          <p:cNvSpPr/>
          <p:nvPr/>
        </p:nvSpPr>
        <p:spPr>
          <a:xfrm>
            <a:off x="0" y="0"/>
            <a:ext cx="12192000" cy="6858000"/>
          </a:xfrm>
          <a:prstGeom prst="rect">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4"/>
          <p:cNvSpPr>
            <a:spLocks noGrp="1"/>
          </p:cNvSpPr>
          <p:nvPr>
            <p:ph type="ctrTitle"/>
          </p:nvPr>
        </p:nvSpPr>
        <p:spPr/>
        <p:txBody>
          <a:bodyPr/>
          <a:lstStyle/>
          <a:p>
            <a:r>
              <a:rPr lang="en-US" altLang="ko-KR" smtClean="0"/>
              <a:t>Your great subtitle in this line</a:t>
            </a:r>
            <a:endParaRPr lang="ko-KR" altLang="en-US"/>
          </a:p>
        </p:txBody>
      </p:sp>
      <p:sp>
        <p:nvSpPr>
          <p:cNvPr id="11" name="텍스트 개체 틀 10"/>
          <p:cNvSpPr>
            <a:spLocks noGrp="1"/>
          </p:cNvSpPr>
          <p:nvPr>
            <p:ph type="body" sz="quarter" idx="16"/>
          </p:nvPr>
        </p:nvSpPr>
        <p:spPr/>
        <p:txBody>
          <a:bodyPr/>
          <a:lstStyle/>
          <a:p>
            <a:pPr lvl="0"/>
            <a:endParaRPr lang="en-US" altLang="ko-KR" smtClean="0"/>
          </a:p>
          <a:p>
            <a:pPr lvl="0"/>
            <a:r>
              <a:rPr lang="en-US" altLang="ko-KR"/>
              <a:t> </a:t>
            </a:r>
            <a:r>
              <a:rPr lang="en-US" altLang="ko-KR" smtClean="0"/>
              <a:t>   Replace with your own text</a:t>
            </a:r>
            <a:endParaRPr lang="en-US" altLang="ko-KR" dirty="0"/>
          </a:p>
        </p:txBody>
      </p:sp>
    </p:spTree>
    <p:extLst>
      <p:ext uri="{BB962C8B-B14F-4D97-AF65-F5344CB8AC3E}">
        <p14:creationId xmlns:p14="http://schemas.microsoft.com/office/powerpoint/2010/main" val="200072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96" b="7796"/>
          <a:stretch>
            <a:fillRect/>
          </a:stretch>
        </p:blipFill>
        <p:spPr/>
      </p:pic>
      <p:sp>
        <p:nvSpPr>
          <p:cNvPr id="7" name="직사각형 6"/>
          <p:cNvSpPr/>
          <p:nvPr/>
        </p:nvSpPr>
        <p:spPr>
          <a:xfrm>
            <a:off x="0" y="2195513"/>
            <a:ext cx="12192000" cy="2466975"/>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942975" y="2514348"/>
            <a:ext cx="10306050" cy="1829304"/>
          </a:xfrm>
        </p:spPr>
        <p:txBody>
          <a:bodyPr/>
          <a:lstStyle/>
          <a:p>
            <a:pPr algn="ctr"/>
            <a:r>
              <a:rPr lang="en-US" altLang="ko-KR" sz="16600" smtClean="0">
                <a:latin typeface="Brady Bunch Remastered" panose="020B0600020202020204" pitchFamily="34" charset="0"/>
              </a:rPr>
              <a:t>Thank You</a:t>
            </a:r>
            <a:endParaRPr lang="ko-KR" altLang="en-US" sz="16600" dirty="0">
              <a:latin typeface="Brady Bunch Remastered" panose="020B0600020202020204" pitchFamily="34" charset="0"/>
            </a:endParaRPr>
          </a:p>
        </p:txBody>
      </p:sp>
    </p:spTree>
    <p:extLst>
      <p:ext uri="{BB962C8B-B14F-4D97-AF65-F5344CB8AC3E}">
        <p14:creationId xmlns:p14="http://schemas.microsoft.com/office/powerpoint/2010/main" val="3105401394"/>
      </p:ext>
    </p:extLst>
  </p:cSld>
  <p:clrMapOvr>
    <a:masterClrMapping/>
  </p:clrMapOvr>
</p:sld>
</file>

<file path=ppt/theme/theme1.xml><?xml version="1.0" encoding="utf-8"?>
<a:theme xmlns:a="http://schemas.openxmlformats.org/drawingml/2006/main" name="Office 테마">
  <a:themeElements>
    <a:clrScheme name="사용자 지정 332">
      <a:dk1>
        <a:sysClr val="windowText" lastClr="000000"/>
      </a:dk1>
      <a:lt1>
        <a:sysClr val="window" lastClr="FFFFFF"/>
      </a:lt1>
      <a:dk2>
        <a:srgbClr val="222A24"/>
      </a:dk2>
      <a:lt2>
        <a:srgbClr val="D6C9B0"/>
      </a:lt2>
      <a:accent1>
        <a:srgbClr val="809D39"/>
      </a:accent1>
      <a:accent2>
        <a:srgbClr val="A76738"/>
      </a:accent2>
      <a:accent3>
        <a:srgbClr val="908A9B"/>
      </a:accent3>
      <a:accent4>
        <a:srgbClr val="A8B66E"/>
      </a:accent4>
      <a:accent5>
        <a:srgbClr val="474950"/>
      </a:accent5>
      <a:accent6>
        <a:srgbClr val="6A593E"/>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357</Words>
  <Application>Microsoft Office PowerPoint</Application>
  <PresentationFormat>사용자 지정</PresentationFormat>
  <Paragraphs>27</Paragraphs>
  <Slides>9</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vt:i4>
      </vt:variant>
    </vt:vector>
  </HeadingPairs>
  <TitlesOfParts>
    <vt:vector size="18" baseType="lpstr">
      <vt:lpstr>굴림</vt:lpstr>
      <vt:lpstr>Arial</vt:lpstr>
      <vt:lpstr>RomanSerif</vt:lpstr>
      <vt:lpstr>맑은 고딕</vt:lpstr>
      <vt:lpstr>Brady Bunch Remastered</vt:lpstr>
      <vt:lpstr>Montserrat</vt:lpstr>
      <vt:lpstr>Calibri</vt:lpstr>
      <vt:lpstr>Noto Sans</vt:lpstr>
      <vt:lpstr>Office 테마</vt:lpstr>
      <vt:lpstr>Baseball game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Your great subtitle in this line</vt:lpstr>
      <vt:lpstr>Thank You</vt:lpstr>
    </vt:vector>
  </TitlesOfParts>
  <Manager>Slide Members</Manager>
  <Company>YESFORM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MJ.KIM</dc:creator>
  <cp:keywords>SlideMembers, ppt, PPT Templates, Presentation, Diagram, Chart, Yesform, Google slides, Keynote, Free Slides</cp:keywords>
  <dc:description>The copyright of this document is at Slide Members. Unauthorized copying may result in legal sanctions.</dc:description>
  <cp:lastModifiedBy>limdongseung</cp:lastModifiedBy>
  <cp:revision>1</cp:revision>
  <dcterms:created xsi:type="dcterms:W3CDTF">2019-02-04T05:34:00Z</dcterms:created>
  <dcterms:modified xsi:type="dcterms:W3CDTF">2020-08-15T10:30:43Z</dcterms:modified>
  <cp:category>www.slidemembers.com</cp:category>
</cp:coreProperties>
</file>